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38"/>
  </p:notesMasterIdLst>
  <p:sldIdLst>
    <p:sldId id="271" r:id="rId7"/>
    <p:sldId id="279" r:id="rId8"/>
    <p:sldId id="280" r:id="rId9"/>
    <p:sldId id="300" r:id="rId10"/>
    <p:sldId id="281" r:id="rId11"/>
    <p:sldId id="301" r:id="rId12"/>
    <p:sldId id="302" r:id="rId13"/>
    <p:sldId id="303" r:id="rId14"/>
    <p:sldId id="283" r:id="rId15"/>
    <p:sldId id="304" r:id="rId16"/>
    <p:sldId id="305" r:id="rId17"/>
    <p:sldId id="306" r:id="rId18"/>
    <p:sldId id="307" r:id="rId19"/>
    <p:sldId id="309" r:id="rId20"/>
    <p:sldId id="284" r:id="rId21"/>
    <p:sldId id="282" r:id="rId22"/>
    <p:sldId id="285" r:id="rId23"/>
    <p:sldId id="286" r:id="rId24"/>
    <p:sldId id="287" r:id="rId25"/>
    <p:sldId id="310" r:id="rId26"/>
    <p:sldId id="311" r:id="rId27"/>
    <p:sldId id="312" r:id="rId28"/>
    <p:sldId id="325" r:id="rId29"/>
    <p:sldId id="317" r:id="rId30"/>
    <p:sldId id="319" r:id="rId31"/>
    <p:sldId id="320" r:id="rId32"/>
    <p:sldId id="321" r:id="rId33"/>
    <p:sldId id="322" r:id="rId34"/>
    <p:sldId id="318" r:id="rId35"/>
    <p:sldId id="313" r:id="rId36"/>
    <p:sldId id="324" r:id="rId37"/>
  </p:sldIdLst>
  <p:sldSz cx="12192000"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5"/>
    <a:srgbClr val="227122"/>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50" autoAdjust="0"/>
    <p:restoredTop sz="71956" autoAdjust="0"/>
  </p:normalViewPr>
  <p:slideViewPr>
    <p:cSldViewPr snapToGrid="0">
      <p:cViewPr varScale="1">
        <p:scale>
          <a:sx n="102" d="100"/>
          <a:sy n="102" d="100"/>
        </p:scale>
        <p:origin x="138" y="1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333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ghes, Ffion" userId="b2b1aaa3-abdb-4362-bdd1-c2a453b42c86" providerId="ADAL" clId="{2A1F4388-0173-45C6-BD4B-87E4FA75027E}"/>
    <pc:docChg chg="undo custSel addSld delSld modSld sldOrd">
      <pc:chgData name="Hughes, Ffion" userId="b2b1aaa3-abdb-4362-bdd1-c2a453b42c86" providerId="ADAL" clId="{2A1F4388-0173-45C6-BD4B-87E4FA75027E}" dt="2022-05-09T14:43:37.114" v="3808" actId="47"/>
      <pc:docMkLst>
        <pc:docMk/>
      </pc:docMkLst>
      <pc:sldChg chg="addSp delSp modSp mod">
        <pc:chgData name="Hughes, Ffion" userId="b2b1aaa3-abdb-4362-bdd1-c2a453b42c86" providerId="ADAL" clId="{2A1F4388-0173-45C6-BD4B-87E4FA75027E}" dt="2022-05-09T08:57:07.332" v="511" actId="14100"/>
        <pc:sldMkLst>
          <pc:docMk/>
          <pc:sldMk cId="3841139718" sldId="271"/>
        </pc:sldMkLst>
        <pc:spChg chg="mod">
          <ac:chgData name="Hughes, Ffion" userId="b2b1aaa3-abdb-4362-bdd1-c2a453b42c86" providerId="ADAL" clId="{2A1F4388-0173-45C6-BD4B-87E4FA75027E}" dt="2022-05-05T13:44:45.734" v="12" actId="207"/>
          <ac:spMkLst>
            <pc:docMk/>
            <pc:sldMk cId="3841139718" sldId="271"/>
            <ac:spMk id="2" creationId="{00000000-0000-0000-0000-000000000000}"/>
          </ac:spMkLst>
        </pc:spChg>
        <pc:spChg chg="add del mod topLvl">
          <ac:chgData name="Hughes, Ffion" userId="b2b1aaa3-abdb-4362-bdd1-c2a453b42c86" providerId="ADAL" clId="{2A1F4388-0173-45C6-BD4B-87E4FA75027E}" dt="2022-05-05T14:09:47.392" v="77" actId="478"/>
          <ac:spMkLst>
            <pc:docMk/>
            <pc:sldMk cId="3841139718" sldId="271"/>
            <ac:spMk id="11" creationId="{0EAEB5A5-F953-4FC5-B385-CE1B3531A23E}"/>
          </ac:spMkLst>
        </pc:spChg>
        <pc:spChg chg="mod">
          <ac:chgData name="Hughes, Ffion" userId="b2b1aaa3-abdb-4362-bdd1-c2a453b42c86" providerId="ADAL" clId="{2A1F4388-0173-45C6-BD4B-87E4FA75027E}" dt="2022-05-05T14:35:11.773" v="355" actId="14100"/>
          <ac:spMkLst>
            <pc:docMk/>
            <pc:sldMk cId="3841139718" sldId="271"/>
            <ac:spMk id="12" creationId="{C89E3BED-368D-4C5E-B976-483B68273D34}"/>
          </ac:spMkLst>
        </pc:spChg>
        <pc:spChg chg="add del">
          <ac:chgData name="Hughes, Ffion" userId="b2b1aaa3-abdb-4362-bdd1-c2a453b42c86" providerId="ADAL" clId="{2A1F4388-0173-45C6-BD4B-87E4FA75027E}" dt="2022-05-05T14:07:26.652" v="49" actId="11529"/>
          <ac:spMkLst>
            <pc:docMk/>
            <pc:sldMk cId="3841139718" sldId="271"/>
            <ac:spMk id="19" creationId="{CC71969F-03A5-4003-8AA4-CC2DE9928BA7}"/>
          </ac:spMkLst>
        </pc:spChg>
        <pc:spChg chg="add del mod">
          <ac:chgData name="Hughes, Ffion" userId="b2b1aaa3-abdb-4362-bdd1-c2a453b42c86" providerId="ADAL" clId="{2A1F4388-0173-45C6-BD4B-87E4FA75027E}" dt="2022-05-05T14:07:26.233" v="48"/>
          <ac:spMkLst>
            <pc:docMk/>
            <pc:sldMk cId="3841139718" sldId="271"/>
            <ac:spMk id="20" creationId="{CF938703-F8AF-4EE7-A1C2-60B739DBD66F}"/>
          </ac:spMkLst>
        </pc:spChg>
        <pc:spChg chg="mod">
          <ac:chgData name="Hughes, Ffion" userId="b2b1aaa3-abdb-4362-bdd1-c2a453b42c86" providerId="ADAL" clId="{2A1F4388-0173-45C6-BD4B-87E4FA75027E}" dt="2022-05-05T14:07:24.939" v="46"/>
          <ac:spMkLst>
            <pc:docMk/>
            <pc:sldMk cId="3841139718" sldId="271"/>
            <ac:spMk id="21" creationId="{D3E3A618-1AD5-4435-B52F-E1AB285EACD2}"/>
          </ac:spMkLst>
        </pc:spChg>
        <pc:spChg chg="add del mod">
          <ac:chgData name="Hughes, Ffion" userId="b2b1aaa3-abdb-4362-bdd1-c2a453b42c86" providerId="ADAL" clId="{2A1F4388-0173-45C6-BD4B-87E4FA75027E}" dt="2022-05-05T14:10:18.327" v="79" actId="478"/>
          <ac:spMkLst>
            <pc:docMk/>
            <pc:sldMk cId="3841139718" sldId="271"/>
            <ac:spMk id="22" creationId="{D12D0B04-8E4E-43CF-8945-E31FBB77AF63}"/>
          </ac:spMkLst>
        </pc:spChg>
        <pc:spChg chg="add del mod">
          <ac:chgData name="Hughes, Ffion" userId="b2b1aaa3-abdb-4362-bdd1-c2a453b42c86" providerId="ADAL" clId="{2A1F4388-0173-45C6-BD4B-87E4FA75027E}" dt="2022-05-05T14:10:18.878" v="80" actId="478"/>
          <ac:spMkLst>
            <pc:docMk/>
            <pc:sldMk cId="3841139718" sldId="271"/>
            <ac:spMk id="23" creationId="{9D4BEFDF-1768-4A71-B62A-EF0C19D34BCC}"/>
          </ac:spMkLst>
        </pc:spChg>
        <pc:spChg chg="add del mod">
          <ac:chgData name="Hughes, Ffion" userId="b2b1aaa3-abdb-4362-bdd1-c2a453b42c86" providerId="ADAL" clId="{2A1F4388-0173-45C6-BD4B-87E4FA75027E}" dt="2022-05-05T14:09:50.555" v="78" actId="478"/>
          <ac:spMkLst>
            <pc:docMk/>
            <pc:sldMk cId="3841139718" sldId="271"/>
            <ac:spMk id="24" creationId="{BE7DC462-17EC-48A1-85BD-1DAC9E2FEA67}"/>
          </ac:spMkLst>
        </pc:spChg>
        <pc:spChg chg="add del mod">
          <ac:chgData name="Hughes, Ffion" userId="b2b1aaa3-abdb-4362-bdd1-c2a453b42c86" providerId="ADAL" clId="{2A1F4388-0173-45C6-BD4B-87E4FA75027E}" dt="2022-05-05T14:11:27.025" v="94" actId="478"/>
          <ac:spMkLst>
            <pc:docMk/>
            <pc:sldMk cId="3841139718" sldId="271"/>
            <ac:spMk id="25" creationId="{4A3E8EE4-ED75-443D-A4E2-02500F6865F7}"/>
          </ac:spMkLst>
        </pc:spChg>
        <pc:spChg chg="add mod">
          <ac:chgData name="Hughes, Ffion" userId="b2b1aaa3-abdb-4362-bdd1-c2a453b42c86" providerId="ADAL" clId="{2A1F4388-0173-45C6-BD4B-87E4FA75027E}" dt="2022-05-05T14:11:55.514" v="101" actId="164"/>
          <ac:spMkLst>
            <pc:docMk/>
            <pc:sldMk cId="3841139718" sldId="271"/>
            <ac:spMk id="26" creationId="{9872F40D-B1BC-462A-A8FE-B70EF9338DE9}"/>
          </ac:spMkLst>
        </pc:spChg>
        <pc:spChg chg="add mod">
          <ac:chgData name="Hughes, Ffion" userId="b2b1aaa3-abdb-4362-bdd1-c2a453b42c86" providerId="ADAL" clId="{2A1F4388-0173-45C6-BD4B-87E4FA75027E}" dt="2022-05-05T14:12:09.236" v="103" actId="1076"/>
          <ac:spMkLst>
            <pc:docMk/>
            <pc:sldMk cId="3841139718" sldId="271"/>
            <ac:spMk id="27" creationId="{D7971E89-33AE-481F-BF05-8B241A97E89A}"/>
          </ac:spMkLst>
        </pc:spChg>
        <pc:spChg chg="add mod">
          <ac:chgData name="Hughes, Ffion" userId="b2b1aaa3-abdb-4362-bdd1-c2a453b42c86" providerId="ADAL" clId="{2A1F4388-0173-45C6-BD4B-87E4FA75027E}" dt="2022-05-05T14:11:55.514" v="101" actId="164"/>
          <ac:spMkLst>
            <pc:docMk/>
            <pc:sldMk cId="3841139718" sldId="271"/>
            <ac:spMk id="28" creationId="{7917D7D2-ABFD-444A-92B4-678C42FDD350}"/>
          </ac:spMkLst>
        </pc:spChg>
        <pc:spChg chg="add del mod">
          <ac:chgData name="Hughes, Ffion" userId="b2b1aaa3-abdb-4362-bdd1-c2a453b42c86" providerId="ADAL" clId="{2A1F4388-0173-45C6-BD4B-87E4FA75027E}" dt="2022-05-05T14:18:46.549" v="193" actId="478"/>
          <ac:spMkLst>
            <pc:docMk/>
            <pc:sldMk cId="3841139718" sldId="271"/>
            <ac:spMk id="30" creationId="{1F96F0B7-486C-4CE2-9256-75B11BAAE4A1}"/>
          </ac:spMkLst>
        </pc:spChg>
        <pc:spChg chg="add mod">
          <ac:chgData name="Hughes, Ffion" userId="b2b1aaa3-abdb-4362-bdd1-c2a453b42c86" providerId="ADAL" clId="{2A1F4388-0173-45C6-BD4B-87E4FA75027E}" dt="2022-05-05T14:16:45.047" v="160" actId="164"/>
          <ac:spMkLst>
            <pc:docMk/>
            <pc:sldMk cId="3841139718" sldId="271"/>
            <ac:spMk id="31" creationId="{5959B1FA-1330-4C9D-994B-E7D4DE237BCA}"/>
          </ac:spMkLst>
        </pc:spChg>
        <pc:spChg chg="add del mod">
          <ac:chgData name="Hughes, Ffion" userId="b2b1aaa3-abdb-4362-bdd1-c2a453b42c86" providerId="ADAL" clId="{2A1F4388-0173-45C6-BD4B-87E4FA75027E}" dt="2022-05-05T14:14:56.813" v="124" actId="478"/>
          <ac:spMkLst>
            <pc:docMk/>
            <pc:sldMk cId="3841139718" sldId="271"/>
            <ac:spMk id="32" creationId="{A71987D5-7C7E-441D-9BDE-574FD233B497}"/>
          </ac:spMkLst>
        </pc:spChg>
        <pc:spChg chg="add mod">
          <ac:chgData name="Hughes, Ffion" userId="b2b1aaa3-abdb-4362-bdd1-c2a453b42c86" providerId="ADAL" clId="{2A1F4388-0173-45C6-BD4B-87E4FA75027E}" dt="2022-05-05T14:17:43.078" v="182" actId="207"/>
          <ac:spMkLst>
            <pc:docMk/>
            <pc:sldMk cId="3841139718" sldId="271"/>
            <ac:spMk id="33" creationId="{F5F7BEFC-C37D-4098-8BE7-D88D6BDAC8C0}"/>
          </ac:spMkLst>
        </pc:spChg>
        <pc:spChg chg="add del mod">
          <ac:chgData name="Hughes, Ffion" userId="b2b1aaa3-abdb-4362-bdd1-c2a453b42c86" providerId="ADAL" clId="{2A1F4388-0173-45C6-BD4B-87E4FA75027E}" dt="2022-05-05T14:20:00.186" v="217" actId="478"/>
          <ac:spMkLst>
            <pc:docMk/>
            <pc:sldMk cId="3841139718" sldId="271"/>
            <ac:spMk id="35" creationId="{3A153B65-4B7A-4328-A23F-AA1A54B2399F}"/>
          </ac:spMkLst>
        </pc:spChg>
        <pc:spChg chg="add del mod">
          <ac:chgData name="Hughes, Ffion" userId="b2b1aaa3-abdb-4362-bdd1-c2a453b42c86" providerId="ADAL" clId="{2A1F4388-0173-45C6-BD4B-87E4FA75027E}" dt="2022-05-05T14:34:31.973" v="260" actId="478"/>
          <ac:spMkLst>
            <pc:docMk/>
            <pc:sldMk cId="3841139718" sldId="271"/>
            <ac:spMk id="38" creationId="{D2ACD662-12C6-4AD6-A306-31BD0B7B5835}"/>
          </ac:spMkLst>
        </pc:spChg>
        <pc:spChg chg="add del mod">
          <ac:chgData name="Hughes, Ffion" userId="b2b1aaa3-abdb-4362-bdd1-c2a453b42c86" providerId="ADAL" clId="{2A1F4388-0173-45C6-BD4B-87E4FA75027E}" dt="2022-05-05T14:34:29.527" v="256" actId="478"/>
          <ac:spMkLst>
            <pc:docMk/>
            <pc:sldMk cId="3841139718" sldId="271"/>
            <ac:spMk id="39" creationId="{E34E2CC1-2D31-498E-89B7-EAA7BDBCEB7D}"/>
          </ac:spMkLst>
        </pc:spChg>
        <pc:spChg chg="add del mod">
          <ac:chgData name="Hughes, Ffion" userId="b2b1aaa3-abdb-4362-bdd1-c2a453b42c86" providerId="ADAL" clId="{2A1F4388-0173-45C6-BD4B-87E4FA75027E}" dt="2022-05-05T14:34:31.619" v="259" actId="478"/>
          <ac:spMkLst>
            <pc:docMk/>
            <pc:sldMk cId="3841139718" sldId="271"/>
            <ac:spMk id="40" creationId="{2C4C6554-C2E2-4CB3-9A9C-527087D5E251}"/>
          </ac:spMkLst>
        </pc:spChg>
        <pc:spChg chg="add del mod">
          <ac:chgData name="Hughes, Ffion" userId="b2b1aaa3-abdb-4362-bdd1-c2a453b42c86" providerId="ADAL" clId="{2A1F4388-0173-45C6-BD4B-87E4FA75027E}" dt="2022-05-05T14:34:30.964" v="258" actId="478"/>
          <ac:spMkLst>
            <pc:docMk/>
            <pc:sldMk cId="3841139718" sldId="271"/>
            <ac:spMk id="41" creationId="{7A3467E8-FE10-4451-A233-FB861832CA19}"/>
          </ac:spMkLst>
        </pc:spChg>
        <pc:spChg chg="add del mod">
          <ac:chgData name="Hughes, Ffion" userId="b2b1aaa3-abdb-4362-bdd1-c2a453b42c86" providerId="ADAL" clId="{2A1F4388-0173-45C6-BD4B-87E4FA75027E}" dt="2022-05-05T14:34:30.361" v="257" actId="478"/>
          <ac:spMkLst>
            <pc:docMk/>
            <pc:sldMk cId="3841139718" sldId="271"/>
            <ac:spMk id="42" creationId="{8E9409AD-C7CF-424E-8B33-10447A0924F6}"/>
          </ac:spMkLst>
        </pc:spChg>
        <pc:grpChg chg="del">
          <ac:chgData name="Hughes, Ffion" userId="b2b1aaa3-abdb-4362-bdd1-c2a453b42c86" providerId="ADAL" clId="{2A1F4388-0173-45C6-BD4B-87E4FA75027E}" dt="2022-05-05T13:44:49.860" v="13" actId="478"/>
          <ac:grpSpMkLst>
            <pc:docMk/>
            <pc:sldMk cId="3841139718" sldId="271"/>
            <ac:grpSpMk id="10" creationId="{42E9D702-02B7-4A7C-B607-76F9AAA7294C}"/>
          </ac:grpSpMkLst>
        </pc:grpChg>
        <pc:grpChg chg="add del mod">
          <ac:chgData name="Hughes, Ffion" userId="b2b1aaa3-abdb-4362-bdd1-c2a453b42c86" providerId="ADAL" clId="{2A1F4388-0173-45C6-BD4B-87E4FA75027E}" dt="2022-05-05T14:09:09.449" v="67" actId="478"/>
          <ac:grpSpMkLst>
            <pc:docMk/>
            <pc:sldMk cId="3841139718" sldId="271"/>
            <ac:grpSpMk id="18" creationId="{490BCC4D-C010-4FDD-9AC3-277E6019FE19}"/>
          </ac:grpSpMkLst>
        </pc:grpChg>
        <pc:grpChg chg="add del mod">
          <ac:chgData name="Hughes, Ffion" userId="b2b1aaa3-abdb-4362-bdd1-c2a453b42c86" providerId="ADAL" clId="{2A1F4388-0173-45C6-BD4B-87E4FA75027E}" dt="2022-05-05T14:12:36.711" v="105" actId="478"/>
          <ac:grpSpMkLst>
            <pc:docMk/>
            <pc:sldMk cId="3841139718" sldId="271"/>
            <ac:grpSpMk id="29" creationId="{6E208EE7-1CB9-4133-98C7-4319355434CA}"/>
          </ac:grpSpMkLst>
        </pc:grpChg>
        <pc:grpChg chg="add del mod">
          <ac:chgData name="Hughes, Ffion" userId="b2b1aaa3-abdb-4362-bdd1-c2a453b42c86" providerId="ADAL" clId="{2A1F4388-0173-45C6-BD4B-87E4FA75027E}" dt="2022-05-05T14:20:02.006" v="218" actId="478"/>
          <ac:grpSpMkLst>
            <pc:docMk/>
            <pc:sldMk cId="3841139718" sldId="271"/>
            <ac:grpSpMk id="34" creationId="{D0A2FCA7-DE7D-4A69-881E-2897A5AA0977}"/>
          </ac:grpSpMkLst>
        </pc:grpChg>
        <pc:grpChg chg="add del mod">
          <ac:chgData name="Hughes, Ffion" userId="b2b1aaa3-abdb-4362-bdd1-c2a453b42c86" providerId="ADAL" clId="{2A1F4388-0173-45C6-BD4B-87E4FA75027E}" dt="2022-05-09T08:55:42.340" v="491" actId="478"/>
          <ac:grpSpMkLst>
            <pc:docMk/>
            <pc:sldMk cId="3841139718" sldId="271"/>
            <ac:grpSpMk id="43" creationId="{CDC5E2FA-A885-42C1-B0D7-D3C5AC7EBA69}"/>
          </ac:grpSpMkLst>
        </pc:grpChg>
        <pc:picChg chg="add mod">
          <ac:chgData name="Hughes, Ffion" userId="b2b1aaa3-abdb-4362-bdd1-c2a453b42c86" providerId="ADAL" clId="{2A1F4388-0173-45C6-BD4B-87E4FA75027E}" dt="2022-05-09T08:57:07.332" v="511" actId="14100"/>
          <ac:picMkLst>
            <pc:docMk/>
            <pc:sldMk cId="3841139718" sldId="271"/>
            <ac:picMk id="5" creationId="{5A2A72FB-BAAD-42DF-8E96-8D994D58E193}"/>
          </ac:picMkLst>
        </pc:picChg>
        <pc:picChg chg="add mod topLvl">
          <ac:chgData name="Hughes, Ffion" userId="b2b1aaa3-abdb-4362-bdd1-c2a453b42c86" providerId="ADAL" clId="{2A1F4388-0173-45C6-BD4B-87E4FA75027E}" dt="2022-05-09T08:55:42.340" v="491" actId="478"/>
          <ac:picMkLst>
            <pc:docMk/>
            <pc:sldMk cId="3841139718" sldId="271"/>
            <ac:picMk id="6" creationId="{3D2CA4D8-EBA6-449B-AE92-A8F854AB69EE}"/>
          </ac:picMkLst>
        </pc:picChg>
        <pc:picChg chg="add mod">
          <ac:chgData name="Hughes, Ffion" userId="b2b1aaa3-abdb-4362-bdd1-c2a453b42c86" providerId="ADAL" clId="{2A1F4388-0173-45C6-BD4B-87E4FA75027E}" dt="2022-05-09T08:56:04.317" v="499" actId="14100"/>
          <ac:picMkLst>
            <pc:docMk/>
            <pc:sldMk cId="3841139718" sldId="271"/>
            <ac:picMk id="8" creationId="{9733A254-4D3E-4977-840F-C4860CC4482B}"/>
          </ac:picMkLst>
        </pc:picChg>
        <pc:picChg chg="add del mod">
          <ac:chgData name="Hughes, Ffion" userId="b2b1aaa3-abdb-4362-bdd1-c2a453b42c86" providerId="ADAL" clId="{2A1F4388-0173-45C6-BD4B-87E4FA75027E}" dt="2022-05-05T14:04:42.271" v="19" actId="478"/>
          <ac:picMkLst>
            <pc:docMk/>
            <pc:sldMk cId="3841139718" sldId="271"/>
            <ac:picMk id="8" creationId="{EA87D0C7-4555-4C45-A0A6-5861172833DE}"/>
          </ac:picMkLst>
        </pc:picChg>
        <pc:picChg chg="add del mod topLvl">
          <ac:chgData name="Hughes, Ffion" userId="b2b1aaa3-abdb-4362-bdd1-c2a453b42c86" providerId="ADAL" clId="{2A1F4388-0173-45C6-BD4B-87E4FA75027E}" dt="2022-05-05T14:09:09.449" v="67" actId="478"/>
          <ac:picMkLst>
            <pc:docMk/>
            <pc:sldMk cId="3841139718" sldId="271"/>
            <ac:picMk id="14" creationId="{8B01F984-C77D-4888-B35D-53B8545BF401}"/>
          </ac:picMkLst>
        </pc:picChg>
        <pc:picChg chg="add del mod topLvl">
          <ac:chgData name="Hughes, Ffion" userId="b2b1aaa3-abdb-4362-bdd1-c2a453b42c86" providerId="ADAL" clId="{2A1F4388-0173-45C6-BD4B-87E4FA75027E}" dt="2022-05-09T08:55:42.340" v="491" actId="478"/>
          <ac:picMkLst>
            <pc:docMk/>
            <pc:sldMk cId="3841139718" sldId="271"/>
            <ac:picMk id="37" creationId="{2AFAED6D-CB36-442B-A4E6-285A06B57D87}"/>
          </ac:picMkLst>
        </pc:picChg>
        <pc:cxnChg chg="add del mod">
          <ac:chgData name="Hughes, Ffion" userId="b2b1aaa3-abdb-4362-bdd1-c2a453b42c86" providerId="ADAL" clId="{2A1F4388-0173-45C6-BD4B-87E4FA75027E}" dt="2022-05-05T14:08:34.118" v="57" actId="478"/>
          <ac:cxnSpMkLst>
            <pc:docMk/>
            <pc:sldMk cId="3841139718" sldId="271"/>
            <ac:cxnSpMk id="16" creationId="{6E23A1FF-A5B7-4687-AD81-40DF1E82E3A3}"/>
          </ac:cxnSpMkLst>
        </pc:cxnChg>
        <pc:cxnChg chg="add del mod">
          <ac:chgData name="Hughes, Ffion" userId="b2b1aaa3-abdb-4362-bdd1-c2a453b42c86" providerId="ADAL" clId="{2A1F4388-0173-45C6-BD4B-87E4FA75027E}" dt="2022-05-05T14:08:30.476" v="56" actId="478"/>
          <ac:cxnSpMkLst>
            <pc:docMk/>
            <pc:sldMk cId="3841139718" sldId="271"/>
            <ac:cxnSpMk id="17" creationId="{8B95C051-4274-43AF-9BAB-5466E1CD33A7}"/>
          </ac:cxnSpMkLst>
        </pc:cxnChg>
      </pc:sldChg>
      <pc:sldChg chg="addSp delSp modSp mod modAnim">
        <pc:chgData name="Hughes, Ffion" userId="b2b1aaa3-abdb-4362-bdd1-c2a453b42c86" providerId="ADAL" clId="{2A1F4388-0173-45C6-BD4B-87E4FA75027E}" dt="2022-05-09T08:59:35.793" v="540"/>
        <pc:sldMkLst>
          <pc:docMk/>
          <pc:sldMk cId="1853512535" sldId="279"/>
        </pc:sldMkLst>
        <pc:spChg chg="mod">
          <ac:chgData name="Hughes, Ffion" userId="b2b1aaa3-abdb-4362-bdd1-c2a453b42c86" providerId="ADAL" clId="{2A1F4388-0173-45C6-BD4B-87E4FA75027E}" dt="2022-05-05T14:37:44.925" v="370" actId="255"/>
          <ac:spMkLst>
            <pc:docMk/>
            <pc:sldMk cId="1853512535" sldId="279"/>
            <ac:spMk id="2" creationId="{654673AE-E9C6-4D36-8218-AC8F529E5D30}"/>
          </ac:spMkLst>
        </pc:spChg>
        <pc:spChg chg="mod">
          <ac:chgData name="Hughes, Ffion" userId="b2b1aaa3-abdb-4362-bdd1-c2a453b42c86" providerId="ADAL" clId="{2A1F4388-0173-45C6-BD4B-87E4FA75027E}" dt="2022-05-05T14:49:36.044" v="413" actId="1076"/>
          <ac:spMkLst>
            <pc:docMk/>
            <pc:sldMk cId="1853512535" sldId="279"/>
            <ac:spMk id="3" creationId="{FB8BCFB5-F4D3-4712-BDF1-FCF939C7E1FC}"/>
          </ac:spMkLst>
        </pc:spChg>
        <pc:spChg chg="add mod">
          <ac:chgData name="Hughes, Ffion" userId="b2b1aaa3-abdb-4362-bdd1-c2a453b42c86" providerId="ADAL" clId="{2A1F4388-0173-45C6-BD4B-87E4FA75027E}" dt="2022-05-05T14:35:35.061" v="359" actId="1076"/>
          <ac:spMkLst>
            <pc:docMk/>
            <pc:sldMk cId="1853512535" sldId="279"/>
            <ac:spMk id="10" creationId="{8A2E9D69-D328-496D-8DAF-B501EAFB0139}"/>
          </ac:spMkLst>
        </pc:spChg>
        <pc:spChg chg="del">
          <ac:chgData name="Hughes, Ffion" userId="b2b1aaa3-abdb-4362-bdd1-c2a453b42c86" providerId="ADAL" clId="{2A1F4388-0173-45C6-BD4B-87E4FA75027E}" dt="2022-05-05T14:35:30.158" v="358" actId="478"/>
          <ac:spMkLst>
            <pc:docMk/>
            <pc:sldMk cId="1853512535" sldId="279"/>
            <ac:spMk id="12" creationId="{2AE03C28-EB1A-4BF7-8F5A-748932662E16}"/>
          </ac:spMkLst>
        </pc:spChg>
        <pc:grpChg chg="add del mod">
          <ac:chgData name="Hughes, Ffion" userId="b2b1aaa3-abdb-4362-bdd1-c2a453b42c86" providerId="ADAL" clId="{2A1F4388-0173-45C6-BD4B-87E4FA75027E}" dt="2022-05-09T08:58:03.736" v="518" actId="478"/>
          <ac:grpSpMkLst>
            <pc:docMk/>
            <pc:sldMk cId="1853512535" sldId="279"/>
            <ac:grpSpMk id="11" creationId="{6727C41D-2C63-471D-9E6B-4ABF5174AB2C}"/>
          </ac:grpSpMkLst>
        </pc:grpChg>
        <pc:grpChg chg="del">
          <ac:chgData name="Hughes, Ffion" userId="b2b1aaa3-abdb-4362-bdd1-c2a453b42c86" providerId="ADAL" clId="{2A1F4388-0173-45C6-BD4B-87E4FA75027E}" dt="2022-05-05T14:35:41.225" v="361" actId="478"/>
          <ac:grpSpMkLst>
            <pc:docMk/>
            <pc:sldMk cId="1853512535" sldId="279"/>
            <ac:grpSpMk id="18" creationId="{F8E78E6D-7390-4FB2-BEA0-626D73A98C51}"/>
          </ac:grpSpMkLst>
        </pc:grpChg>
        <pc:picChg chg="del">
          <ac:chgData name="Hughes, Ffion" userId="b2b1aaa3-abdb-4362-bdd1-c2a453b42c86" providerId="ADAL" clId="{2A1F4388-0173-45C6-BD4B-87E4FA75027E}" dt="2022-05-05T14:35:38.285" v="360" actId="478"/>
          <ac:picMkLst>
            <pc:docMk/>
            <pc:sldMk cId="1853512535" sldId="279"/>
            <ac:picMk id="6" creationId="{37C4A8D2-0864-4B3A-8DFB-7BF2A42DDCE9}"/>
          </ac:picMkLst>
        </pc:picChg>
        <pc:picChg chg="add mod">
          <ac:chgData name="Hughes, Ffion" userId="b2b1aaa3-abdb-4362-bdd1-c2a453b42c86" providerId="ADAL" clId="{2A1F4388-0173-45C6-BD4B-87E4FA75027E}" dt="2022-05-05T14:50:03.071" v="415" actId="1582"/>
          <ac:picMkLst>
            <pc:docMk/>
            <pc:sldMk cId="1853512535" sldId="279"/>
            <ac:picMk id="7" creationId="{B8290B74-F25E-47E4-9C2E-24ECC55641AE}"/>
          </ac:picMkLst>
        </pc:picChg>
        <pc:picChg chg="add mod">
          <ac:chgData name="Hughes, Ffion" userId="b2b1aaa3-abdb-4362-bdd1-c2a453b42c86" providerId="ADAL" clId="{2A1F4388-0173-45C6-BD4B-87E4FA75027E}" dt="2022-05-09T08:57:19.643" v="515" actId="1076"/>
          <ac:picMkLst>
            <pc:docMk/>
            <pc:sldMk cId="1853512535" sldId="279"/>
            <ac:picMk id="12" creationId="{95FF477B-1080-419A-A958-27B6DFFF3F03}"/>
          </ac:picMkLst>
        </pc:picChg>
        <pc:picChg chg="mod topLvl">
          <ac:chgData name="Hughes, Ffion" userId="b2b1aaa3-abdb-4362-bdd1-c2a453b42c86" providerId="ADAL" clId="{2A1F4388-0173-45C6-BD4B-87E4FA75027E}" dt="2022-05-09T08:58:03.736" v="518" actId="478"/>
          <ac:picMkLst>
            <pc:docMk/>
            <pc:sldMk cId="1853512535" sldId="279"/>
            <ac:picMk id="13" creationId="{852CE704-7EB9-4557-AF7A-FA1054DBAD06}"/>
          </ac:picMkLst>
        </pc:picChg>
        <pc:picChg chg="del mod topLvl">
          <ac:chgData name="Hughes, Ffion" userId="b2b1aaa3-abdb-4362-bdd1-c2a453b42c86" providerId="ADAL" clId="{2A1F4388-0173-45C6-BD4B-87E4FA75027E}" dt="2022-05-09T08:58:03.736" v="518" actId="478"/>
          <ac:picMkLst>
            <pc:docMk/>
            <pc:sldMk cId="1853512535" sldId="279"/>
            <ac:picMk id="14" creationId="{1D2B6D02-69B1-492E-B327-E14410C980D3}"/>
          </ac:picMkLst>
        </pc:picChg>
        <pc:picChg chg="add mod">
          <ac:chgData name="Hughes, Ffion" userId="b2b1aaa3-abdb-4362-bdd1-c2a453b42c86" providerId="ADAL" clId="{2A1F4388-0173-45C6-BD4B-87E4FA75027E}" dt="2022-05-09T08:58:07.068" v="520" actId="1076"/>
          <ac:picMkLst>
            <pc:docMk/>
            <pc:sldMk cId="1853512535" sldId="279"/>
            <ac:picMk id="15" creationId="{59BA7B81-71E7-4F83-BDF4-178DBD06FB91}"/>
          </ac:picMkLst>
        </pc:picChg>
        <pc:picChg chg="add del mod">
          <ac:chgData name="Hughes, Ffion" userId="b2b1aaa3-abdb-4362-bdd1-c2a453b42c86" providerId="ADAL" clId="{2A1F4388-0173-45C6-BD4B-87E4FA75027E}" dt="2022-05-09T08:59:35.793" v="540"/>
          <ac:picMkLst>
            <pc:docMk/>
            <pc:sldMk cId="1853512535" sldId="279"/>
            <ac:picMk id="16" creationId="{CBC73CFB-3A65-45B1-8401-B3615526D017}"/>
          </ac:picMkLst>
        </pc:picChg>
      </pc:sldChg>
      <pc:sldChg chg="addSp delSp modSp mod modAnim">
        <pc:chgData name="Hughes, Ffion" userId="b2b1aaa3-abdb-4362-bdd1-c2a453b42c86" providerId="ADAL" clId="{2A1F4388-0173-45C6-BD4B-87E4FA75027E}" dt="2022-05-09T08:59:41.308" v="544"/>
        <pc:sldMkLst>
          <pc:docMk/>
          <pc:sldMk cId="3751634250" sldId="280"/>
        </pc:sldMkLst>
        <pc:spChg chg="mod">
          <ac:chgData name="Hughes, Ffion" userId="b2b1aaa3-abdb-4362-bdd1-c2a453b42c86" providerId="ADAL" clId="{2A1F4388-0173-45C6-BD4B-87E4FA75027E}" dt="2022-05-09T08:51:25.678" v="480" actId="2711"/>
          <ac:spMkLst>
            <pc:docMk/>
            <pc:sldMk cId="3751634250" sldId="280"/>
            <ac:spMk id="2" creationId="{D9863C58-B06E-4D15-A5F9-4B7A7AAD478E}"/>
          </ac:spMkLst>
        </pc:spChg>
        <pc:spChg chg="mod">
          <ac:chgData name="Hughes, Ffion" userId="b2b1aaa3-abdb-4362-bdd1-c2a453b42c86" providerId="ADAL" clId="{2A1F4388-0173-45C6-BD4B-87E4FA75027E}" dt="2022-05-09T08:58:57.731" v="534" actId="1076"/>
          <ac:spMkLst>
            <pc:docMk/>
            <pc:sldMk cId="3751634250" sldId="280"/>
            <ac:spMk id="3" creationId="{6A4A721A-2512-40A3-9EAC-380296D18BCC}"/>
          </ac:spMkLst>
        </pc:spChg>
        <pc:spChg chg="del">
          <ac:chgData name="Hughes, Ffion" userId="b2b1aaa3-abdb-4362-bdd1-c2a453b42c86" providerId="ADAL" clId="{2A1F4388-0173-45C6-BD4B-87E4FA75027E}" dt="2022-05-05T14:54:08.277" v="455" actId="478"/>
          <ac:spMkLst>
            <pc:docMk/>
            <pc:sldMk cId="3751634250" sldId="280"/>
            <ac:spMk id="8" creationId="{DD1379C6-309A-4E97-892E-62649A1E84BE}"/>
          </ac:spMkLst>
        </pc:spChg>
        <pc:spChg chg="add mod">
          <ac:chgData name="Hughes, Ffion" userId="b2b1aaa3-abdb-4362-bdd1-c2a453b42c86" providerId="ADAL" clId="{2A1F4388-0173-45C6-BD4B-87E4FA75027E}" dt="2022-05-05T14:54:08.653" v="456"/>
          <ac:spMkLst>
            <pc:docMk/>
            <pc:sldMk cId="3751634250" sldId="280"/>
            <ac:spMk id="16" creationId="{FF11A587-6A48-4373-974B-63ED64386466}"/>
          </ac:spMkLst>
        </pc:spChg>
        <pc:grpChg chg="add del mod">
          <ac:chgData name="Hughes, Ffion" userId="b2b1aaa3-abdb-4362-bdd1-c2a453b42c86" providerId="ADAL" clId="{2A1F4388-0173-45C6-BD4B-87E4FA75027E}" dt="2022-05-09T08:58:11.272" v="521" actId="478"/>
          <ac:grpSpMkLst>
            <pc:docMk/>
            <pc:sldMk cId="3751634250" sldId="280"/>
            <ac:grpSpMk id="10" creationId="{6A1C64C9-279D-4F9A-9512-1A60CA50987E}"/>
          </ac:grpSpMkLst>
        </pc:grpChg>
        <pc:grpChg chg="del">
          <ac:chgData name="Hughes, Ffion" userId="b2b1aaa3-abdb-4362-bdd1-c2a453b42c86" providerId="ADAL" clId="{2A1F4388-0173-45C6-BD4B-87E4FA75027E}" dt="2022-05-05T14:50:51.725" v="420" actId="478"/>
          <ac:grpSpMkLst>
            <pc:docMk/>
            <pc:sldMk cId="3751634250" sldId="280"/>
            <ac:grpSpMk id="12" creationId="{B768E955-31A4-4715-85D5-93486CFABBC5}"/>
          </ac:grpSpMkLst>
        </pc:grpChg>
        <pc:picChg chg="add mod">
          <ac:chgData name="Hughes, Ffion" userId="b2b1aaa3-abdb-4362-bdd1-c2a453b42c86" providerId="ADAL" clId="{2A1F4388-0173-45C6-BD4B-87E4FA75027E}" dt="2022-05-09T08:57:46.864" v="516"/>
          <ac:picMkLst>
            <pc:docMk/>
            <pc:sldMk cId="3751634250" sldId="280"/>
            <ac:picMk id="9" creationId="{300CE6F2-6D09-4F67-BC7F-28B88A2C8E3B}"/>
          </ac:picMkLst>
        </pc:picChg>
        <pc:picChg chg="mod topLvl">
          <ac:chgData name="Hughes, Ffion" userId="b2b1aaa3-abdb-4362-bdd1-c2a453b42c86" providerId="ADAL" clId="{2A1F4388-0173-45C6-BD4B-87E4FA75027E}" dt="2022-05-09T08:58:11.272" v="521" actId="478"/>
          <ac:picMkLst>
            <pc:docMk/>
            <pc:sldMk cId="3751634250" sldId="280"/>
            <ac:picMk id="11" creationId="{02379170-8929-46E9-958F-CABEDC7AF40E}"/>
          </ac:picMkLst>
        </pc:picChg>
        <pc:picChg chg="add mod">
          <ac:chgData name="Hughes, Ffion" userId="b2b1aaa3-abdb-4362-bdd1-c2a453b42c86" providerId="ADAL" clId="{2A1F4388-0173-45C6-BD4B-87E4FA75027E}" dt="2022-05-09T08:58:14.468" v="523" actId="1076"/>
          <ac:picMkLst>
            <pc:docMk/>
            <pc:sldMk cId="3751634250" sldId="280"/>
            <ac:picMk id="12" creationId="{3737013B-88E5-41D3-BE10-A5C7EF30A94F}"/>
          </ac:picMkLst>
        </pc:picChg>
        <pc:picChg chg="add del mod">
          <ac:chgData name="Hughes, Ffion" userId="b2b1aaa3-abdb-4362-bdd1-c2a453b42c86" providerId="ADAL" clId="{2A1F4388-0173-45C6-BD4B-87E4FA75027E}" dt="2022-05-09T08:59:41.308" v="544"/>
          <ac:picMkLst>
            <pc:docMk/>
            <pc:sldMk cId="3751634250" sldId="280"/>
            <ac:picMk id="13" creationId="{D2B31E95-4173-4779-B089-C7B83AD03FA7}"/>
          </ac:picMkLst>
        </pc:picChg>
        <pc:picChg chg="del mod topLvl">
          <ac:chgData name="Hughes, Ffion" userId="b2b1aaa3-abdb-4362-bdd1-c2a453b42c86" providerId="ADAL" clId="{2A1F4388-0173-45C6-BD4B-87E4FA75027E}" dt="2022-05-09T08:58:11.272" v="521" actId="478"/>
          <ac:picMkLst>
            <pc:docMk/>
            <pc:sldMk cId="3751634250" sldId="280"/>
            <ac:picMk id="15" creationId="{E49BC5C8-D874-4E07-BD7C-40958D05B5A0}"/>
          </ac:picMkLst>
        </pc:picChg>
        <pc:picChg chg="del">
          <ac:chgData name="Hughes, Ffion" userId="b2b1aaa3-abdb-4362-bdd1-c2a453b42c86" providerId="ADAL" clId="{2A1F4388-0173-45C6-BD4B-87E4FA75027E}" dt="2022-05-05T14:50:48.450" v="419" actId="478"/>
          <ac:picMkLst>
            <pc:docMk/>
            <pc:sldMk cId="3751634250" sldId="280"/>
            <ac:picMk id="2050" creationId="{92EBE942-1E2A-410D-A0F0-86BC56EF0C20}"/>
          </ac:picMkLst>
        </pc:picChg>
      </pc:sldChg>
      <pc:sldChg chg="addSp delSp modSp mod">
        <pc:chgData name="Hughes, Ffion" userId="b2b1aaa3-abdb-4362-bdd1-c2a453b42c86" providerId="ADAL" clId="{2A1F4388-0173-45C6-BD4B-87E4FA75027E}" dt="2022-05-09T09:07:37.236" v="606" actId="1076"/>
        <pc:sldMkLst>
          <pc:docMk/>
          <pc:sldMk cId="1769809369" sldId="281"/>
        </pc:sldMkLst>
        <pc:spChg chg="mod">
          <ac:chgData name="Hughes, Ffion" userId="b2b1aaa3-abdb-4362-bdd1-c2a453b42c86" providerId="ADAL" clId="{2A1F4388-0173-45C6-BD4B-87E4FA75027E}" dt="2022-05-09T09:01:14.332" v="560" actId="20577"/>
          <ac:spMkLst>
            <pc:docMk/>
            <pc:sldMk cId="1769809369" sldId="281"/>
            <ac:spMk id="2" creationId="{108E6A4B-12BE-4DBA-8264-EFD6014EC995}"/>
          </ac:spMkLst>
        </pc:spChg>
        <pc:spChg chg="mod">
          <ac:chgData name="Hughes, Ffion" userId="b2b1aaa3-abdb-4362-bdd1-c2a453b42c86" providerId="ADAL" clId="{2A1F4388-0173-45C6-BD4B-87E4FA75027E}" dt="2022-05-09T09:06:25.516" v="595" actId="20577"/>
          <ac:spMkLst>
            <pc:docMk/>
            <pc:sldMk cId="1769809369" sldId="281"/>
            <ac:spMk id="3" creationId="{E447BFE4-6619-423E-AED5-EF26F3980717}"/>
          </ac:spMkLst>
        </pc:spChg>
        <pc:spChg chg="del">
          <ac:chgData name="Hughes, Ffion" userId="b2b1aaa3-abdb-4362-bdd1-c2a453b42c86" providerId="ADAL" clId="{2A1F4388-0173-45C6-BD4B-87E4FA75027E}" dt="2022-05-09T09:01:24.905" v="561" actId="478"/>
          <ac:spMkLst>
            <pc:docMk/>
            <pc:sldMk cId="1769809369" sldId="281"/>
            <ac:spMk id="8" creationId="{F4EA00C1-933D-4541-A675-1A0D8FC1A651}"/>
          </ac:spMkLst>
        </pc:spChg>
        <pc:spChg chg="add mod">
          <ac:chgData name="Hughes, Ffion" userId="b2b1aaa3-abdb-4362-bdd1-c2a453b42c86" providerId="ADAL" clId="{2A1F4388-0173-45C6-BD4B-87E4FA75027E}" dt="2022-05-09T09:01:25.172" v="562"/>
          <ac:spMkLst>
            <pc:docMk/>
            <pc:sldMk cId="1769809369" sldId="281"/>
            <ac:spMk id="22" creationId="{298ECCA7-79E3-4EF6-A49B-80966CABC7DC}"/>
          </ac:spMkLst>
        </pc:spChg>
        <pc:grpChg chg="add del mod">
          <ac:chgData name="Hughes, Ffion" userId="b2b1aaa3-abdb-4362-bdd1-c2a453b42c86" providerId="ADAL" clId="{2A1F4388-0173-45C6-BD4B-87E4FA75027E}" dt="2022-05-09T08:58:41.692" v="531" actId="478"/>
          <ac:grpSpMkLst>
            <pc:docMk/>
            <pc:sldMk cId="1769809369" sldId="281"/>
            <ac:grpSpMk id="11" creationId="{38D3C128-0989-46DE-9248-0DFB32B6A3D6}"/>
          </ac:grpSpMkLst>
        </pc:grpChg>
        <pc:grpChg chg="del">
          <ac:chgData name="Hughes, Ffion" userId="b2b1aaa3-abdb-4362-bdd1-c2a453b42c86" providerId="ADAL" clId="{2A1F4388-0173-45C6-BD4B-87E4FA75027E}" dt="2022-05-09T08:58:26.963" v="527" actId="478"/>
          <ac:grpSpMkLst>
            <pc:docMk/>
            <pc:sldMk cId="1769809369" sldId="281"/>
            <ac:grpSpMk id="12" creationId="{8A993A03-431A-440D-B45F-8168F3680946}"/>
          </ac:grpSpMkLst>
        </pc:grpChg>
        <pc:grpChg chg="add mod">
          <ac:chgData name="Hughes, Ffion" userId="b2b1aaa3-abdb-4362-bdd1-c2a453b42c86" providerId="ADAL" clId="{2A1F4388-0173-45C6-BD4B-87E4FA75027E}" dt="2022-05-09T08:58:41.951" v="532"/>
          <ac:grpSpMkLst>
            <pc:docMk/>
            <pc:sldMk cId="1769809369" sldId="281"/>
            <ac:grpSpMk id="17" creationId="{EFAA6845-1894-4E17-B8DB-16F6EC6DB7CD}"/>
          </ac:grpSpMkLst>
        </pc:grpChg>
        <pc:grpChg chg="mod">
          <ac:chgData name="Hughes, Ffion" userId="b2b1aaa3-abdb-4362-bdd1-c2a453b42c86" providerId="ADAL" clId="{2A1F4388-0173-45C6-BD4B-87E4FA75027E}" dt="2022-05-09T08:58:41.951" v="532"/>
          <ac:grpSpMkLst>
            <pc:docMk/>
            <pc:sldMk cId="1769809369" sldId="281"/>
            <ac:grpSpMk id="19" creationId="{B8293126-DDAF-432E-A2C6-F437A15FE50F}"/>
          </ac:grpSpMkLst>
        </pc:grpChg>
        <pc:picChg chg="add mod">
          <ac:chgData name="Hughes, Ffion" userId="b2b1aaa3-abdb-4362-bdd1-c2a453b42c86" providerId="ADAL" clId="{2A1F4388-0173-45C6-BD4B-87E4FA75027E}" dt="2022-05-09T09:07:37.236" v="606" actId="1076"/>
          <ac:picMkLst>
            <pc:docMk/>
            <pc:sldMk cId="1769809369" sldId="281"/>
            <ac:picMk id="6" creationId="{353174A0-8BB8-4F30-B182-53725B3260C9}"/>
          </ac:picMkLst>
        </pc:picChg>
        <pc:picChg chg="mod">
          <ac:chgData name="Hughes, Ffion" userId="b2b1aaa3-abdb-4362-bdd1-c2a453b42c86" providerId="ADAL" clId="{2A1F4388-0173-45C6-BD4B-87E4FA75027E}" dt="2022-05-09T08:58:33.764" v="529"/>
          <ac:picMkLst>
            <pc:docMk/>
            <pc:sldMk cId="1769809369" sldId="281"/>
            <ac:picMk id="15" creationId="{E7663AB1-E1BF-4B17-A84A-1AA049336979}"/>
          </ac:picMkLst>
        </pc:picChg>
        <pc:picChg chg="mod">
          <ac:chgData name="Hughes, Ffion" userId="b2b1aaa3-abdb-4362-bdd1-c2a453b42c86" providerId="ADAL" clId="{2A1F4388-0173-45C6-BD4B-87E4FA75027E}" dt="2022-05-09T08:58:33.764" v="529"/>
          <ac:picMkLst>
            <pc:docMk/>
            <pc:sldMk cId="1769809369" sldId="281"/>
            <ac:picMk id="16" creationId="{F3E1E562-7BA8-4FF7-B0DF-308050DE3F3B}"/>
          </ac:picMkLst>
        </pc:picChg>
        <pc:picChg chg="mod">
          <ac:chgData name="Hughes, Ffion" userId="b2b1aaa3-abdb-4362-bdd1-c2a453b42c86" providerId="ADAL" clId="{2A1F4388-0173-45C6-BD4B-87E4FA75027E}" dt="2022-05-09T08:58:41.951" v="532"/>
          <ac:picMkLst>
            <pc:docMk/>
            <pc:sldMk cId="1769809369" sldId="281"/>
            <ac:picMk id="18" creationId="{AE79CB2C-91B1-4DD5-B4B3-5F85068241B0}"/>
          </ac:picMkLst>
        </pc:picChg>
        <pc:picChg chg="mod">
          <ac:chgData name="Hughes, Ffion" userId="b2b1aaa3-abdb-4362-bdd1-c2a453b42c86" providerId="ADAL" clId="{2A1F4388-0173-45C6-BD4B-87E4FA75027E}" dt="2022-05-09T08:58:41.951" v="532"/>
          <ac:picMkLst>
            <pc:docMk/>
            <pc:sldMk cId="1769809369" sldId="281"/>
            <ac:picMk id="20" creationId="{46891B96-7DF0-46D3-A059-6AC8E2B5E318}"/>
          </ac:picMkLst>
        </pc:picChg>
        <pc:picChg chg="mod">
          <ac:chgData name="Hughes, Ffion" userId="b2b1aaa3-abdb-4362-bdd1-c2a453b42c86" providerId="ADAL" clId="{2A1F4388-0173-45C6-BD4B-87E4FA75027E}" dt="2022-05-09T08:58:41.951" v="532"/>
          <ac:picMkLst>
            <pc:docMk/>
            <pc:sldMk cId="1769809369" sldId="281"/>
            <ac:picMk id="21" creationId="{1018942A-4A51-4AEF-80C5-E62B1D272B4C}"/>
          </ac:picMkLst>
        </pc:picChg>
        <pc:picChg chg="add del">
          <ac:chgData name="Hughes, Ffion" userId="b2b1aaa3-abdb-4362-bdd1-c2a453b42c86" providerId="ADAL" clId="{2A1F4388-0173-45C6-BD4B-87E4FA75027E}" dt="2022-05-09T08:55:36.478" v="490" actId="21"/>
          <ac:picMkLst>
            <pc:docMk/>
            <pc:sldMk cId="1769809369" sldId="281"/>
            <ac:picMk id="1026" creationId="{49BC12B6-C9CF-4048-9072-DBFB0FA9EB3D}"/>
          </ac:picMkLst>
        </pc:picChg>
        <pc:picChg chg="del">
          <ac:chgData name="Hughes, Ffion" userId="b2b1aaa3-abdb-4362-bdd1-c2a453b42c86" providerId="ADAL" clId="{2A1F4388-0173-45C6-BD4B-87E4FA75027E}" dt="2022-05-09T08:59:45" v="545" actId="478"/>
          <ac:picMkLst>
            <pc:docMk/>
            <pc:sldMk cId="1769809369" sldId="281"/>
            <ac:picMk id="4100" creationId="{54D78622-7BA1-457F-A7E8-3E4B7360B11F}"/>
          </ac:picMkLst>
        </pc:picChg>
      </pc:sldChg>
      <pc:sldChg chg="addSp delSp modSp mod modAnim">
        <pc:chgData name="Hughes, Ffion" userId="b2b1aaa3-abdb-4362-bdd1-c2a453b42c86" providerId="ADAL" clId="{2A1F4388-0173-45C6-BD4B-87E4FA75027E}" dt="2022-05-09T10:44:45.973" v="1951" actId="20577"/>
        <pc:sldMkLst>
          <pc:docMk/>
          <pc:sldMk cId="1951512019" sldId="282"/>
        </pc:sldMkLst>
        <pc:spChg chg="mod">
          <ac:chgData name="Hughes, Ffion" userId="b2b1aaa3-abdb-4362-bdd1-c2a453b42c86" providerId="ADAL" clId="{2A1F4388-0173-45C6-BD4B-87E4FA75027E}" dt="2022-05-09T10:39:51.709" v="1855"/>
          <ac:spMkLst>
            <pc:docMk/>
            <pc:sldMk cId="1951512019" sldId="282"/>
            <ac:spMk id="2" creationId="{F4D52BA2-111A-4FB9-829D-40C015024A93}"/>
          </ac:spMkLst>
        </pc:spChg>
        <pc:spChg chg="mod">
          <ac:chgData name="Hughes, Ffion" userId="b2b1aaa3-abdb-4362-bdd1-c2a453b42c86" providerId="ADAL" clId="{2A1F4388-0173-45C6-BD4B-87E4FA75027E}" dt="2022-05-09T10:44:45.973" v="1951" actId="20577"/>
          <ac:spMkLst>
            <pc:docMk/>
            <pc:sldMk cId="1951512019" sldId="282"/>
            <ac:spMk id="3" creationId="{B37DD326-C6F4-4086-980E-9BD3D12E7E20}"/>
          </ac:spMkLst>
        </pc:spChg>
        <pc:spChg chg="del">
          <ac:chgData name="Hughes, Ffion" userId="b2b1aaa3-abdb-4362-bdd1-c2a453b42c86" providerId="ADAL" clId="{2A1F4388-0173-45C6-BD4B-87E4FA75027E}" dt="2022-05-09T10:40:15.359" v="1860" actId="478"/>
          <ac:spMkLst>
            <pc:docMk/>
            <pc:sldMk cId="1951512019" sldId="282"/>
            <ac:spMk id="9" creationId="{74B6E58A-5E44-448E-983E-98D9A666E25D}"/>
          </ac:spMkLst>
        </pc:spChg>
        <pc:spChg chg="mod">
          <ac:chgData name="Hughes, Ffion" userId="b2b1aaa3-abdb-4362-bdd1-c2a453b42c86" providerId="ADAL" clId="{2A1F4388-0173-45C6-BD4B-87E4FA75027E}" dt="2022-05-09T10:40:24.823" v="1863" actId="1076"/>
          <ac:spMkLst>
            <pc:docMk/>
            <pc:sldMk cId="1951512019" sldId="282"/>
            <ac:spMk id="12" creationId="{8621B5C3-6C66-4742-BA1A-2EB35B85C813}"/>
          </ac:spMkLst>
        </pc:spChg>
        <pc:spChg chg="mod">
          <ac:chgData name="Hughes, Ffion" userId="b2b1aaa3-abdb-4362-bdd1-c2a453b42c86" providerId="ADAL" clId="{2A1F4388-0173-45C6-BD4B-87E4FA75027E}" dt="2022-05-09T10:40:16.516" v="1861"/>
          <ac:spMkLst>
            <pc:docMk/>
            <pc:sldMk cId="1951512019" sldId="282"/>
            <ac:spMk id="22" creationId="{17EC15CB-8522-420F-952D-5C63415C8792}"/>
          </ac:spMkLst>
        </pc:spChg>
        <pc:grpChg chg="add mod">
          <ac:chgData name="Hughes, Ffion" userId="b2b1aaa3-abdb-4362-bdd1-c2a453b42c86" providerId="ADAL" clId="{2A1F4388-0173-45C6-BD4B-87E4FA75027E}" dt="2022-05-09T10:40:24.823" v="1863" actId="1076"/>
          <ac:grpSpMkLst>
            <pc:docMk/>
            <pc:sldMk cId="1951512019" sldId="282"/>
            <ac:grpSpMk id="10" creationId="{35BD9D1A-C0AC-4475-AAE3-CEB6D48582CB}"/>
          </ac:grpSpMkLst>
        </pc:grpChg>
        <pc:grpChg chg="mod">
          <ac:chgData name="Hughes, Ffion" userId="b2b1aaa3-abdb-4362-bdd1-c2a453b42c86" providerId="ADAL" clId="{2A1F4388-0173-45C6-BD4B-87E4FA75027E}" dt="2022-05-09T10:40:24.823" v="1863" actId="1076"/>
          <ac:grpSpMkLst>
            <pc:docMk/>
            <pc:sldMk cId="1951512019" sldId="282"/>
            <ac:grpSpMk id="11" creationId="{EABE1F02-AB4D-4D9B-A48F-D319824CFCE7}"/>
          </ac:grpSpMkLst>
        </pc:grpChg>
        <pc:grpChg chg="del">
          <ac:chgData name="Hughes, Ffion" userId="b2b1aaa3-abdb-4362-bdd1-c2a453b42c86" providerId="ADAL" clId="{2A1F4388-0173-45C6-BD4B-87E4FA75027E}" dt="2022-05-09T10:40:07.008" v="1856" actId="478"/>
          <ac:grpSpMkLst>
            <pc:docMk/>
            <pc:sldMk cId="1951512019" sldId="282"/>
            <ac:grpSpMk id="13" creationId="{6D948E9C-4186-44B8-BCEA-456750E9F4EF}"/>
          </ac:grpSpMkLst>
        </pc:grpChg>
        <pc:grpChg chg="mod">
          <ac:chgData name="Hughes, Ffion" userId="b2b1aaa3-abdb-4362-bdd1-c2a453b42c86" providerId="ADAL" clId="{2A1F4388-0173-45C6-BD4B-87E4FA75027E}" dt="2022-05-09T10:40:24.823" v="1863" actId="1076"/>
          <ac:grpSpMkLst>
            <pc:docMk/>
            <pc:sldMk cId="1951512019" sldId="282"/>
            <ac:grpSpMk id="17" creationId="{FCC66C59-B160-4E37-A9FA-0E64E7EC57A7}"/>
          </ac:grpSpMkLst>
        </pc:grpChg>
        <pc:grpChg chg="add del mod">
          <ac:chgData name="Hughes, Ffion" userId="b2b1aaa3-abdb-4362-bdd1-c2a453b42c86" providerId="ADAL" clId="{2A1F4388-0173-45C6-BD4B-87E4FA75027E}" dt="2022-05-09T10:40:19.297" v="1862" actId="478"/>
          <ac:grpSpMkLst>
            <pc:docMk/>
            <pc:sldMk cId="1951512019" sldId="282"/>
            <ac:grpSpMk id="20" creationId="{B418C3B7-63DA-4321-A68E-325D32DE0293}"/>
          </ac:grpSpMkLst>
        </pc:grpChg>
        <pc:grpChg chg="mod">
          <ac:chgData name="Hughes, Ffion" userId="b2b1aaa3-abdb-4362-bdd1-c2a453b42c86" providerId="ADAL" clId="{2A1F4388-0173-45C6-BD4B-87E4FA75027E}" dt="2022-05-09T10:40:16.516" v="1861"/>
          <ac:grpSpMkLst>
            <pc:docMk/>
            <pc:sldMk cId="1951512019" sldId="282"/>
            <ac:grpSpMk id="21" creationId="{0F382634-C6C6-4075-BFF1-897A6A4BDB2F}"/>
          </ac:grpSpMkLst>
        </pc:grpChg>
        <pc:grpChg chg="mod">
          <ac:chgData name="Hughes, Ffion" userId="b2b1aaa3-abdb-4362-bdd1-c2a453b42c86" providerId="ADAL" clId="{2A1F4388-0173-45C6-BD4B-87E4FA75027E}" dt="2022-05-09T10:40:16.516" v="1861"/>
          <ac:grpSpMkLst>
            <pc:docMk/>
            <pc:sldMk cId="1951512019" sldId="282"/>
            <ac:grpSpMk id="24" creationId="{FDBC23E5-86EE-4690-AED3-D368E29F7007}"/>
          </ac:grpSpMkLst>
        </pc:grpChg>
        <pc:picChg chg="del">
          <ac:chgData name="Hughes, Ffion" userId="b2b1aaa3-abdb-4362-bdd1-c2a453b42c86" providerId="ADAL" clId="{2A1F4388-0173-45C6-BD4B-87E4FA75027E}" dt="2022-05-09T10:40:11.208" v="1859" actId="478"/>
          <ac:picMkLst>
            <pc:docMk/>
            <pc:sldMk cId="1951512019" sldId="282"/>
            <ac:picMk id="6" creationId="{191061BB-275B-4CF4-9681-2952DD7F1542}"/>
          </ac:picMkLst>
        </pc:picChg>
        <pc:picChg chg="mod">
          <ac:chgData name="Hughes, Ffion" userId="b2b1aaa3-abdb-4362-bdd1-c2a453b42c86" providerId="ADAL" clId="{2A1F4388-0173-45C6-BD4B-87E4FA75027E}" dt="2022-05-09T10:40:24.823" v="1863" actId="1076"/>
          <ac:picMkLst>
            <pc:docMk/>
            <pc:sldMk cId="1951512019" sldId="282"/>
            <ac:picMk id="16" creationId="{7C568C5C-ACEF-4D82-AA77-8CC81A53E0AE}"/>
          </ac:picMkLst>
        </pc:picChg>
        <pc:picChg chg="mod">
          <ac:chgData name="Hughes, Ffion" userId="b2b1aaa3-abdb-4362-bdd1-c2a453b42c86" providerId="ADAL" clId="{2A1F4388-0173-45C6-BD4B-87E4FA75027E}" dt="2022-05-09T10:40:24.823" v="1863" actId="1076"/>
          <ac:picMkLst>
            <pc:docMk/>
            <pc:sldMk cId="1951512019" sldId="282"/>
            <ac:picMk id="18" creationId="{FCD51FC3-39C0-47B8-8CF3-BF4FB4F0DA24}"/>
          </ac:picMkLst>
        </pc:picChg>
        <pc:picChg chg="mod">
          <ac:chgData name="Hughes, Ffion" userId="b2b1aaa3-abdb-4362-bdd1-c2a453b42c86" providerId="ADAL" clId="{2A1F4388-0173-45C6-BD4B-87E4FA75027E}" dt="2022-05-09T10:40:24.823" v="1863" actId="1076"/>
          <ac:picMkLst>
            <pc:docMk/>
            <pc:sldMk cId="1951512019" sldId="282"/>
            <ac:picMk id="19" creationId="{1B357F19-8F81-4A47-9828-73132896B42F}"/>
          </ac:picMkLst>
        </pc:picChg>
        <pc:picChg chg="mod">
          <ac:chgData name="Hughes, Ffion" userId="b2b1aaa3-abdb-4362-bdd1-c2a453b42c86" providerId="ADAL" clId="{2A1F4388-0173-45C6-BD4B-87E4FA75027E}" dt="2022-05-09T10:40:16.516" v="1861"/>
          <ac:picMkLst>
            <pc:docMk/>
            <pc:sldMk cId="1951512019" sldId="282"/>
            <ac:picMk id="23" creationId="{59E4B6D9-98D3-42FF-A8A5-AEE60A622A13}"/>
          </ac:picMkLst>
        </pc:picChg>
        <pc:picChg chg="mod">
          <ac:chgData name="Hughes, Ffion" userId="b2b1aaa3-abdb-4362-bdd1-c2a453b42c86" providerId="ADAL" clId="{2A1F4388-0173-45C6-BD4B-87E4FA75027E}" dt="2022-05-09T10:40:16.516" v="1861"/>
          <ac:picMkLst>
            <pc:docMk/>
            <pc:sldMk cId="1951512019" sldId="282"/>
            <ac:picMk id="25" creationId="{DF94C3BC-8B4A-4B6C-B559-B6DE54B1E60E}"/>
          </ac:picMkLst>
        </pc:picChg>
        <pc:picChg chg="mod">
          <ac:chgData name="Hughes, Ffion" userId="b2b1aaa3-abdb-4362-bdd1-c2a453b42c86" providerId="ADAL" clId="{2A1F4388-0173-45C6-BD4B-87E4FA75027E}" dt="2022-05-09T10:40:16.516" v="1861"/>
          <ac:picMkLst>
            <pc:docMk/>
            <pc:sldMk cId="1951512019" sldId="282"/>
            <ac:picMk id="26" creationId="{5850D9E6-FEC0-43E6-8BAB-58CFD891171D}"/>
          </ac:picMkLst>
        </pc:picChg>
      </pc:sldChg>
      <pc:sldChg chg="addSp delSp modSp mod delAnim">
        <pc:chgData name="Hughes, Ffion" userId="b2b1aaa3-abdb-4362-bdd1-c2a453b42c86" providerId="ADAL" clId="{2A1F4388-0173-45C6-BD4B-87E4FA75027E}" dt="2022-05-09T10:22:32.981" v="1467" actId="1076"/>
        <pc:sldMkLst>
          <pc:docMk/>
          <pc:sldMk cId="2463714295" sldId="283"/>
        </pc:sldMkLst>
        <pc:spChg chg="del mod">
          <ac:chgData name="Hughes, Ffion" userId="b2b1aaa3-abdb-4362-bdd1-c2a453b42c86" providerId="ADAL" clId="{2A1F4388-0173-45C6-BD4B-87E4FA75027E}" dt="2022-05-09T09:34:04.635" v="862" actId="478"/>
          <ac:spMkLst>
            <pc:docMk/>
            <pc:sldMk cId="2463714295" sldId="283"/>
            <ac:spMk id="2" creationId="{17DED2E3-3A82-4831-A2DE-EBE668963868}"/>
          </ac:spMkLst>
        </pc:spChg>
        <pc:spChg chg="del">
          <ac:chgData name="Hughes, Ffion" userId="b2b1aaa3-abdb-4362-bdd1-c2a453b42c86" providerId="ADAL" clId="{2A1F4388-0173-45C6-BD4B-87E4FA75027E}" dt="2022-05-09T09:34:03.076" v="860" actId="478"/>
          <ac:spMkLst>
            <pc:docMk/>
            <pc:sldMk cId="2463714295" sldId="283"/>
            <ac:spMk id="3" creationId="{C5C8DF90-BEA9-4D8C-A285-D0E11F2E115B}"/>
          </ac:spMkLst>
        </pc:spChg>
        <pc:spChg chg="add mod">
          <ac:chgData name="Hughes, Ffion" userId="b2b1aaa3-abdb-4362-bdd1-c2a453b42c86" providerId="ADAL" clId="{2A1F4388-0173-45C6-BD4B-87E4FA75027E}" dt="2022-05-09T09:44:45.514" v="995" actId="113"/>
          <ac:spMkLst>
            <pc:docMk/>
            <pc:sldMk cId="2463714295" sldId="283"/>
            <ac:spMk id="7" creationId="{522A00C3-3689-4B3A-AF59-7EC85997F80E}"/>
          </ac:spMkLst>
        </pc:spChg>
        <pc:spChg chg="del">
          <ac:chgData name="Hughes, Ffion" userId="b2b1aaa3-abdb-4362-bdd1-c2a453b42c86" providerId="ADAL" clId="{2A1F4388-0173-45C6-BD4B-87E4FA75027E}" dt="2022-05-09T09:34:19.045" v="865" actId="478"/>
          <ac:spMkLst>
            <pc:docMk/>
            <pc:sldMk cId="2463714295" sldId="283"/>
            <ac:spMk id="9" creationId="{BB662A47-F92C-42FD-87D5-CC44D8685D5B}"/>
          </ac:spMkLst>
        </pc:spChg>
        <pc:spChg chg="add mod">
          <ac:chgData name="Hughes, Ffion" userId="b2b1aaa3-abdb-4362-bdd1-c2a453b42c86" providerId="ADAL" clId="{2A1F4388-0173-45C6-BD4B-87E4FA75027E}" dt="2022-05-09T09:43:28.125" v="960" actId="1076"/>
          <ac:spMkLst>
            <pc:docMk/>
            <pc:sldMk cId="2463714295" sldId="283"/>
            <ac:spMk id="10" creationId="{E01E213D-8560-4AC6-BA13-43AA46982B37}"/>
          </ac:spMkLst>
        </pc:spChg>
        <pc:spChg chg="mod">
          <ac:chgData name="Hughes, Ffion" userId="b2b1aaa3-abdb-4362-bdd1-c2a453b42c86" providerId="ADAL" clId="{2A1F4388-0173-45C6-BD4B-87E4FA75027E}" dt="2022-05-09T09:34:19.394" v="866"/>
          <ac:spMkLst>
            <pc:docMk/>
            <pc:sldMk cId="2463714295" sldId="283"/>
            <ac:spMk id="18" creationId="{7CE04796-D8DE-47BA-AF32-3A8BD8FAC949}"/>
          </ac:spMkLst>
        </pc:spChg>
        <pc:grpChg chg="del">
          <ac:chgData name="Hughes, Ffion" userId="b2b1aaa3-abdb-4362-bdd1-c2a453b42c86" providerId="ADAL" clId="{2A1F4388-0173-45C6-BD4B-87E4FA75027E}" dt="2022-05-09T09:34:07.256" v="863" actId="478"/>
          <ac:grpSpMkLst>
            <pc:docMk/>
            <pc:sldMk cId="2463714295" sldId="283"/>
            <ac:grpSpMk id="13" creationId="{D16A415B-1E97-47BD-B56F-69FF03851E26}"/>
          </ac:grpSpMkLst>
        </pc:grpChg>
        <pc:grpChg chg="add mod">
          <ac:chgData name="Hughes, Ffion" userId="b2b1aaa3-abdb-4362-bdd1-c2a453b42c86" providerId="ADAL" clId="{2A1F4388-0173-45C6-BD4B-87E4FA75027E}" dt="2022-05-09T09:34:19.394" v="866"/>
          <ac:grpSpMkLst>
            <pc:docMk/>
            <pc:sldMk cId="2463714295" sldId="283"/>
            <ac:grpSpMk id="16" creationId="{3694FEAC-8647-4EDC-B049-78B9B20A49BF}"/>
          </ac:grpSpMkLst>
        </pc:grpChg>
        <pc:grpChg chg="mod">
          <ac:chgData name="Hughes, Ffion" userId="b2b1aaa3-abdb-4362-bdd1-c2a453b42c86" providerId="ADAL" clId="{2A1F4388-0173-45C6-BD4B-87E4FA75027E}" dt="2022-05-09T09:34:19.394" v="866"/>
          <ac:grpSpMkLst>
            <pc:docMk/>
            <pc:sldMk cId="2463714295" sldId="283"/>
            <ac:grpSpMk id="17" creationId="{902007A6-5A09-46C2-B855-EA0ADFCFBA36}"/>
          </ac:grpSpMkLst>
        </pc:grpChg>
        <pc:grpChg chg="mod">
          <ac:chgData name="Hughes, Ffion" userId="b2b1aaa3-abdb-4362-bdd1-c2a453b42c86" providerId="ADAL" clId="{2A1F4388-0173-45C6-BD4B-87E4FA75027E}" dt="2022-05-09T09:34:19.394" v="866"/>
          <ac:grpSpMkLst>
            <pc:docMk/>
            <pc:sldMk cId="2463714295" sldId="283"/>
            <ac:grpSpMk id="20" creationId="{8667A0AE-26B1-4245-BD7B-8BC41DC8A414}"/>
          </ac:grpSpMkLst>
        </pc:grpChg>
        <pc:picChg chg="del">
          <ac:chgData name="Hughes, Ffion" userId="b2b1aaa3-abdb-4362-bdd1-c2a453b42c86" providerId="ADAL" clId="{2A1F4388-0173-45C6-BD4B-87E4FA75027E}" dt="2022-05-09T09:34:01.501" v="859" actId="478"/>
          <ac:picMkLst>
            <pc:docMk/>
            <pc:sldMk cId="2463714295" sldId="283"/>
            <ac:picMk id="6" creationId="{31E5C221-99B5-49EF-8F16-32E3C3B9817F}"/>
          </ac:picMkLst>
        </pc:picChg>
        <pc:picChg chg="add mod">
          <ac:chgData name="Hughes, Ffion" userId="b2b1aaa3-abdb-4362-bdd1-c2a453b42c86" providerId="ADAL" clId="{2A1F4388-0173-45C6-BD4B-87E4FA75027E}" dt="2022-05-09T10:22:32.981" v="1467" actId="1076"/>
          <ac:picMkLst>
            <pc:docMk/>
            <pc:sldMk cId="2463714295" sldId="283"/>
            <ac:picMk id="12" creationId="{7B55C237-C8FC-4C39-BC5A-D09870F8705F}"/>
          </ac:picMkLst>
        </pc:picChg>
        <pc:picChg chg="mod">
          <ac:chgData name="Hughes, Ffion" userId="b2b1aaa3-abdb-4362-bdd1-c2a453b42c86" providerId="ADAL" clId="{2A1F4388-0173-45C6-BD4B-87E4FA75027E}" dt="2022-05-09T09:34:19.394" v="866"/>
          <ac:picMkLst>
            <pc:docMk/>
            <pc:sldMk cId="2463714295" sldId="283"/>
            <ac:picMk id="19" creationId="{B77FCC9C-69E4-4609-A7FE-0A7DEAA36DD8}"/>
          </ac:picMkLst>
        </pc:picChg>
        <pc:picChg chg="mod">
          <ac:chgData name="Hughes, Ffion" userId="b2b1aaa3-abdb-4362-bdd1-c2a453b42c86" providerId="ADAL" clId="{2A1F4388-0173-45C6-BD4B-87E4FA75027E}" dt="2022-05-09T09:34:19.394" v="866"/>
          <ac:picMkLst>
            <pc:docMk/>
            <pc:sldMk cId="2463714295" sldId="283"/>
            <ac:picMk id="21" creationId="{676FC886-FFC4-4BB5-A3CF-D4C3AE9AACE7}"/>
          </ac:picMkLst>
        </pc:picChg>
        <pc:picChg chg="mod">
          <ac:chgData name="Hughes, Ffion" userId="b2b1aaa3-abdb-4362-bdd1-c2a453b42c86" providerId="ADAL" clId="{2A1F4388-0173-45C6-BD4B-87E4FA75027E}" dt="2022-05-09T09:34:19.394" v="866"/>
          <ac:picMkLst>
            <pc:docMk/>
            <pc:sldMk cId="2463714295" sldId="283"/>
            <ac:picMk id="22" creationId="{F48990BA-1A36-4484-A4F9-52A264A18881}"/>
          </ac:picMkLst>
        </pc:picChg>
      </pc:sldChg>
      <pc:sldChg chg="addSp delSp modSp mod">
        <pc:chgData name="Hughes, Ffion" userId="b2b1aaa3-abdb-4362-bdd1-c2a453b42c86" providerId="ADAL" clId="{2A1F4388-0173-45C6-BD4B-87E4FA75027E}" dt="2022-05-09T10:39:38.013" v="1854" actId="1076"/>
        <pc:sldMkLst>
          <pc:docMk/>
          <pc:sldMk cId="1115183998" sldId="284"/>
        </pc:sldMkLst>
        <pc:spChg chg="mod">
          <ac:chgData name="Hughes, Ffion" userId="b2b1aaa3-abdb-4362-bdd1-c2a453b42c86" providerId="ADAL" clId="{2A1F4388-0173-45C6-BD4B-87E4FA75027E}" dt="2022-05-09T10:39:27.565" v="1851" actId="6549"/>
          <ac:spMkLst>
            <pc:docMk/>
            <pc:sldMk cId="1115183998" sldId="284"/>
            <ac:spMk id="2" creationId="{F4D52BA2-111A-4FB9-829D-40C015024A93}"/>
          </ac:spMkLst>
        </pc:spChg>
        <pc:spChg chg="del">
          <ac:chgData name="Hughes, Ffion" userId="b2b1aaa3-abdb-4362-bdd1-c2a453b42c86" providerId="ADAL" clId="{2A1F4388-0173-45C6-BD4B-87E4FA75027E}" dt="2022-05-09T09:46:49.037" v="1008" actId="478"/>
          <ac:spMkLst>
            <pc:docMk/>
            <pc:sldMk cId="1115183998" sldId="284"/>
            <ac:spMk id="8" creationId="{E5BC19C1-FC40-4F10-981B-1995C2A05BFC}"/>
          </ac:spMkLst>
        </pc:spChg>
        <pc:spChg chg="mod">
          <ac:chgData name="Hughes, Ffion" userId="b2b1aaa3-abdb-4362-bdd1-c2a453b42c86" providerId="ADAL" clId="{2A1F4388-0173-45C6-BD4B-87E4FA75027E}" dt="2022-05-09T09:46:49.649" v="1009"/>
          <ac:spMkLst>
            <pc:docMk/>
            <pc:sldMk cId="1115183998" sldId="284"/>
            <ac:spMk id="15" creationId="{D4291254-6BC2-4836-9898-6E22E466319D}"/>
          </ac:spMkLst>
        </pc:spChg>
        <pc:grpChg chg="add mod">
          <ac:chgData name="Hughes, Ffion" userId="b2b1aaa3-abdb-4362-bdd1-c2a453b42c86" providerId="ADAL" clId="{2A1F4388-0173-45C6-BD4B-87E4FA75027E}" dt="2022-05-09T09:46:49.649" v="1009"/>
          <ac:grpSpMkLst>
            <pc:docMk/>
            <pc:sldMk cId="1115183998" sldId="284"/>
            <ac:grpSpMk id="10" creationId="{0B30A2A6-E612-4858-A327-98EFB1F569AB}"/>
          </ac:grpSpMkLst>
        </pc:grpChg>
        <pc:grpChg chg="mod">
          <ac:chgData name="Hughes, Ffion" userId="b2b1aaa3-abdb-4362-bdd1-c2a453b42c86" providerId="ADAL" clId="{2A1F4388-0173-45C6-BD4B-87E4FA75027E}" dt="2022-05-09T09:46:49.649" v="1009"/>
          <ac:grpSpMkLst>
            <pc:docMk/>
            <pc:sldMk cId="1115183998" sldId="284"/>
            <ac:grpSpMk id="11" creationId="{BCEFB05F-3364-4898-A403-664A4B095F28}"/>
          </ac:grpSpMkLst>
        </pc:grpChg>
        <pc:grpChg chg="del">
          <ac:chgData name="Hughes, Ffion" userId="b2b1aaa3-abdb-4362-bdd1-c2a453b42c86" providerId="ADAL" clId="{2A1F4388-0173-45C6-BD4B-87E4FA75027E}" dt="2022-05-09T09:46:46.977" v="1007" actId="478"/>
          <ac:grpSpMkLst>
            <pc:docMk/>
            <pc:sldMk cId="1115183998" sldId="284"/>
            <ac:grpSpMk id="12" creationId="{D56388C0-5A66-490B-A518-27509FD00076}"/>
          </ac:grpSpMkLst>
        </pc:grpChg>
        <pc:grpChg chg="mod">
          <ac:chgData name="Hughes, Ffion" userId="b2b1aaa3-abdb-4362-bdd1-c2a453b42c86" providerId="ADAL" clId="{2A1F4388-0173-45C6-BD4B-87E4FA75027E}" dt="2022-05-09T09:46:49.649" v="1009"/>
          <ac:grpSpMkLst>
            <pc:docMk/>
            <pc:sldMk cId="1115183998" sldId="284"/>
            <ac:grpSpMk id="17" creationId="{E65FE08B-5DB3-4DED-AC85-E5E12F0678B9}"/>
          </ac:grpSpMkLst>
        </pc:grpChg>
        <pc:picChg chg="mod">
          <ac:chgData name="Hughes, Ffion" userId="b2b1aaa3-abdb-4362-bdd1-c2a453b42c86" providerId="ADAL" clId="{2A1F4388-0173-45C6-BD4B-87E4FA75027E}" dt="2022-05-09T09:46:49.649" v="1009"/>
          <ac:picMkLst>
            <pc:docMk/>
            <pc:sldMk cId="1115183998" sldId="284"/>
            <ac:picMk id="16" creationId="{2D1B8597-4413-4521-9A00-D8C0845486DC}"/>
          </ac:picMkLst>
        </pc:picChg>
        <pc:picChg chg="mod">
          <ac:chgData name="Hughes, Ffion" userId="b2b1aaa3-abdb-4362-bdd1-c2a453b42c86" providerId="ADAL" clId="{2A1F4388-0173-45C6-BD4B-87E4FA75027E}" dt="2022-05-09T09:46:49.649" v="1009"/>
          <ac:picMkLst>
            <pc:docMk/>
            <pc:sldMk cId="1115183998" sldId="284"/>
            <ac:picMk id="18" creationId="{D4A5767F-F6AD-41D6-8013-CE54750C16AE}"/>
          </ac:picMkLst>
        </pc:picChg>
        <pc:picChg chg="mod">
          <ac:chgData name="Hughes, Ffion" userId="b2b1aaa3-abdb-4362-bdd1-c2a453b42c86" providerId="ADAL" clId="{2A1F4388-0173-45C6-BD4B-87E4FA75027E}" dt="2022-05-09T09:46:49.649" v="1009"/>
          <ac:picMkLst>
            <pc:docMk/>
            <pc:sldMk cId="1115183998" sldId="284"/>
            <ac:picMk id="19" creationId="{331F4B42-313E-407E-B50D-61A72B757976}"/>
          </ac:picMkLst>
        </pc:picChg>
        <pc:picChg chg="add del mod">
          <ac:chgData name="Hughes, Ffion" userId="b2b1aaa3-abdb-4362-bdd1-c2a453b42c86" providerId="ADAL" clId="{2A1F4388-0173-45C6-BD4B-87E4FA75027E}" dt="2022-05-09T10:39:38.013" v="1854" actId="1076"/>
          <ac:picMkLst>
            <pc:docMk/>
            <pc:sldMk cId="1115183998" sldId="284"/>
            <ac:picMk id="3074" creationId="{198B4C88-ABB0-43B1-9B76-F1058E0B0BC5}"/>
          </ac:picMkLst>
        </pc:picChg>
      </pc:sldChg>
      <pc:sldChg chg="addSp delSp modSp mod modAnim">
        <pc:chgData name="Hughes, Ffion" userId="b2b1aaa3-abdb-4362-bdd1-c2a453b42c86" providerId="ADAL" clId="{2A1F4388-0173-45C6-BD4B-87E4FA75027E}" dt="2022-05-09T10:45:24.939" v="1958" actId="20577"/>
        <pc:sldMkLst>
          <pc:docMk/>
          <pc:sldMk cId="426478111" sldId="285"/>
        </pc:sldMkLst>
        <pc:spChg chg="mod">
          <ac:chgData name="Hughes, Ffion" userId="b2b1aaa3-abdb-4362-bdd1-c2a453b42c86" providerId="ADAL" clId="{2A1F4388-0173-45C6-BD4B-87E4FA75027E}" dt="2022-05-09T10:42:25.393" v="1886" actId="6549"/>
          <ac:spMkLst>
            <pc:docMk/>
            <pc:sldMk cId="426478111" sldId="285"/>
            <ac:spMk id="2" creationId="{F4D52BA2-111A-4FB9-829D-40C015024A93}"/>
          </ac:spMkLst>
        </pc:spChg>
        <pc:spChg chg="mod">
          <ac:chgData name="Hughes, Ffion" userId="b2b1aaa3-abdb-4362-bdd1-c2a453b42c86" providerId="ADAL" clId="{2A1F4388-0173-45C6-BD4B-87E4FA75027E}" dt="2022-05-09T10:45:24.939" v="1958" actId="20577"/>
          <ac:spMkLst>
            <pc:docMk/>
            <pc:sldMk cId="426478111" sldId="285"/>
            <ac:spMk id="3" creationId="{B37DD326-C6F4-4086-980E-9BD3D12E7E20}"/>
          </ac:spMkLst>
        </pc:spChg>
        <pc:spChg chg="del">
          <ac:chgData name="Hughes, Ffion" userId="b2b1aaa3-abdb-4362-bdd1-c2a453b42c86" providerId="ADAL" clId="{2A1F4388-0173-45C6-BD4B-87E4FA75027E}" dt="2022-05-09T10:42:29.125" v="1887" actId="478"/>
          <ac:spMkLst>
            <pc:docMk/>
            <pc:sldMk cId="426478111" sldId="285"/>
            <ac:spMk id="9" creationId="{243601B2-6768-431D-BE81-61A826C5C6C1}"/>
          </ac:spMkLst>
        </pc:spChg>
        <pc:spChg chg="mod">
          <ac:chgData name="Hughes, Ffion" userId="b2b1aaa3-abdb-4362-bdd1-c2a453b42c86" providerId="ADAL" clId="{2A1F4388-0173-45C6-BD4B-87E4FA75027E}" dt="2022-05-09T10:42:38.072" v="1890"/>
          <ac:spMkLst>
            <pc:docMk/>
            <pc:sldMk cId="426478111" sldId="285"/>
            <ac:spMk id="12" creationId="{288DD055-6C1D-4456-AD05-C16B04979224}"/>
          </ac:spMkLst>
        </pc:spChg>
        <pc:grpChg chg="add mod">
          <ac:chgData name="Hughes, Ffion" userId="b2b1aaa3-abdb-4362-bdd1-c2a453b42c86" providerId="ADAL" clId="{2A1F4388-0173-45C6-BD4B-87E4FA75027E}" dt="2022-05-09T10:42:38.072" v="1890"/>
          <ac:grpSpMkLst>
            <pc:docMk/>
            <pc:sldMk cId="426478111" sldId="285"/>
            <ac:grpSpMk id="10" creationId="{690A09AE-A523-4D85-8604-1A7043A29661}"/>
          </ac:grpSpMkLst>
        </pc:grpChg>
        <pc:grpChg chg="mod">
          <ac:chgData name="Hughes, Ffion" userId="b2b1aaa3-abdb-4362-bdd1-c2a453b42c86" providerId="ADAL" clId="{2A1F4388-0173-45C6-BD4B-87E4FA75027E}" dt="2022-05-09T10:42:38.072" v="1890"/>
          <ac:grpSpMkLst>
            <pc:docMk/>
            <pc:sldMk cId="426478111" sldId="285"/>
            <ac:grpSpMk id="11" creationId="{377F4EC7-9560-45F6-AD6F-56BCD41F742F}"/>
          </ac:grpSpMkLst>
        </pc:grpChg>
        <pc:grpChg chg="del">
          <ac:chgData name="Hughes, Ffion" userId="b2b1aaa3-abdb-4362-bdd1-c2a453b42c86" providerId="ADAL" clId="{2A1F4388-0173-45C6-BD4B-87E4FA75027E}" dt="2022-05-09T10:42:34.824" v="1888" actId="478"/>
          <ac:grpSpMkLst>
            <pc:docMk/>
            <pc:sldMk cId="426478111" sldId="285"/>
            <ac:grpSpMk id="13" creationId="{BC00B0B1-E4BD-40FA-B34F-9FA1B6EC6B91}"/>
          </ac:grpSpMkLst>
        </pc:grpChg>
        <pc:grpChg chg="mod">
          <ac:chgData name="Hughes, Ffion" userId="b2b1aaa3-abdb-4362-bdd1-c2a453b42c86" providerId="ADAL" clId="{2A1F4388-0173-45C6-BD4B-87E4FA75027E}" dt="2022-05-09T10:42:38.072" v="1890"/>
          <ac:grpSpMkLst>
            <pc:docMk/>
            <pc:sldMk cId="426478111" sldId="285"/>
            <ac:grpSpMk id="17" creationId="{EE5FDFB8-5219-445E-B52D-109E7A107195}"/>
          </ac:grpSpMkLst>
        </pc:grpChg>
        <pc:picChg chg="del">
          <ac:chgData name="Hughes, Ffion" userId="b2b1aaa3-abdb-4362-bdd1-c2a453b42c86" providerId="ADAL" clId="{2A1F4388-0173-45C6-BD4B-87E4FA75027E}" dt="2022-05-09T10:42:37.667" v="1889" actId="478"/>
          <ac:picMkLst>
            <pc:docMk/>
            <pc:sldMk cId="426478111" sldId="285"/>
            <ac:picMk id="5" creationId="{23619FA9-1034-4B11-AE11-08D360A1F64E}"/>
          </ac:picMkLst>
        </pc:picChg>
        <pc:picChg chg="mod">
          <ac:chgData name="Hughes, Ffion" userId="b2b1aaa3-abdb-4362-bdd1-c2a453b42c86" providerId="ADAL" clId="{2A1F4388-0173-45C6-BD4B-87E4FA75027E}" dt="2022-05-09T10:42:38.072" v="1890"/>
          <ac:picMkLst>
            <pc:docMk/>
            <pc:sldMk cId="426478111" sldId="285"/>
            <ac:picMk id="16" creationId="{B5AF9CE6-28A4-46ED-A2F8-2218A20FA7C7}"/>
          </ac:picMkLst>
        </pc:picChg>
        <pc:picChg chg="mod">
          <ac:chgData name="Hughes, Ffion" userId="b2b1aaa3-abdb-4362-bdd1-c2a453b42c86" providerId="ADAL" clId="{2A1F4388-0173-45C6-BD4B-87E4FA75027E}" dt="2022-05-09T10:42:38.072" v="1890"/>
          <ac:picMkLst>
            <pc:docMk/>
            <pc:sldMk cId="426478111" sldId="285"/>
            <ac:picMk id="18" creationId="{155F6797-16B6-491F-958A-F7902335760D}"/>
          </ac:picMkLst>
        </pc:picChg>
        <pc:picChg chg="mod">
          <ac:chgData name="Hughes, Ffion" userId="b2b1aaa3-abdb-4362-bdd1-c2a453b42c86" providerId="ADAL" clId="{2A1F4388-0173-45C6-BD4B-87E4FA75027E}" dt="2022-05-09T10:42:38.072" v="1890"/>
          <ac:picMkLst>
            <pc:docMk/>
            <pc:sldMk cId="426478111" sldId="285"/>
            <ac:picMk id="19" creationId="{43694004-240E-4AC1-B350-448104453A98}"/>
          </ac:picMkLst>
        </pc:picChg>
      </pc:sldChg>
      <pc:sldChg chg="addSp delSp modSp mod delAnim modAnim">
        <pc:chgData name="Hughes, Ffion" userId="b2b1aaa3-abdb-4362-bdd1-c2a453b42c86" providerId="ADAL" clId="{2A1F4388-0173-45C6-BD4B-87E4FA75027E}" dt="2022-05-09T10:51:11.163" v="2039" actId="255"/>
        <pc:sldMkLst>
          <pc:docMk/>
          <pc:sldMk cId="1110617937" sldId="286"/>
        </pc:sldMkLst>
        <pc:spChg chg="mod">
          <ac:chgData name="Hughes, Ffion" userId="b2b1aaa3-abdb-4362-bdd1-c2a453b42c86" providerId="ADAL" clId="{2A1F4388-0173-45C6-BD4B-87E4FA75027E}" dt="2022-05-09T10:49:37.413" v="2015" actId="14100"/>
          <ac:spMkLst>
            <pc:docMk/>
            <pc:sldMk cId="1110617937" sldId="286"/>
            <ac:spMk id="2" creationId="{3476BE61-90DB-487D-B112-9F6FA3CA5438}"/>
          </ac:spMkLst>
        </pc:spChg>
        <pc:spChg chg="del">
          <ac:chgData name="Hughes, Ffion" userId="b2b1aaa3-abdb-4362-bdd1-c2a453b42c86" providerId="ADAL" clId="{2A1F4388-0173-45C6-BD4B-87E4FA75027E}" dt="2022-05-09T10:45:58.765" v="1968" actId="478"/>
          <ac:spMkLst>
            <pc:docMk/>
            <pc:sldMk cId="1110617937" sldId="286"/>
            <ac:spMk id="3" creationId="{B669A45A-D847-4C79-A53B-DB5ADDB6B2D2}"/>
          </ac:spMkLst>
        </pc:spChg>
        <pc:spChg chg="add mod">
          <ac:chgData name="Hughes, Ffion" userId="b2b1aaa3-abdb-4362-bdd1-c2a453b42c86" providerId="ADAL" clId="{2A1F4388-0173-45C6-BD4B-87E4FA75027E}" dt="2022-05-09T10:51:11.163" v="2039" actId="255"/>
          <ac:spMkLst>
            <pc:docMk/>
            <pc:sldMk cId="1110617937" sldId="286"/>
            <ac:spMk id="6" creationId="{7EE7EF9A-3E57-4B40-871F-B8506EDEEBB2}"/>
          </ac:spMkLst>
        </pc:spChg>
        <pc:spChg chg="del">
          <ac:chgData name="Hughes, Ffion" userId="b2b1aaa3-abdb-4362-bdd1-c2a453b42c86" providerId="ADAL" clId="{2A1F4388-0173-45C6-BD4B-87E4FA75027E}" dt="2022-05-09T10:45:46.967" v="1964" actId="478"/>
          <ac:spMkLst>
            <pc:docMk/>
            <pc:sldMk cId="1110617937" sldId="286"/>
            <ac:spMk id="8" creationId="{93AEFB99-44DB-45D0-91E1-804B1DC0A9EF}"/>
          </ac:spMkLst>
        </pc:spChg>
        <pc:spChg chg="mod">
          <ac:chgData name="Hughes, Ffion" userId="b2b1aaa3-abdb-4362-bdd1-c2a453b42c86" providerId="ADAL" clId="{2A1F4388-0173-45C6-BD4B-87E4FA75027E}" dt="2022-05-09T10:45:55.136" v="1967" actId="1076"/>
          <ac:spMkLst>
            <pc:docMk/>
            <pc:sldMk cId="1110617937" sldId="286"/>
            <ac:spMk id="15" creationId="{C5A11969-A30A-45C3-B478-C9169630BE49}"/>
          </ac:spMkLst>
        </pc:spChg>
        <pc:grpChg chg="add mod">
          <ac:chgData name="Hughes, Ffion" userId="b2b1aaa3-abdb-4362-bdd1-c2a453b42c86" providerId="ADAL" clId="{2A1F4388-0173-45C6-BD4B-87E4FA75027E}" dt="2022-05-09T10:45:55.136" v="1967" actId="1076"/>
          <ac:grpSpMkLst>
            <pc:docMk/>
            <pc:sldMk cId="1110617937" sldId="286"/>
            <ac:grpSpMk id="10" creationId="{5546F8D7-F018-4720-8B63-33178960E02C}"/>
          </ac:grpSpMkLst>
        </pc:grpChg>
        <pc:grpChg chg="mod">
          <ac:chgData name="Hughes, Ffion" userId="b2b1aaa3-abdb-4362-bdd1-c2a453b42c86" providerId="ADAL" clId="{2A1F4388-0173-45C6-BD4B-87E4FA75027E}" dt="2022-05-09T10:45:55.136" v="1967" actId="1076"/>
          <ac:grpSpMkLst>
            <pc:docMk/>
            <pc:sldMk cId="1110617937" sldId="286"/>
            <ac:grpSpMk id="11" creationId="{48397CF0-80E0-4F67-9B98-8173E984213B}"/>
          </ac:grpSpMkLst>
        </pc:grpChg>
        <pc:grpChg chg="del mod">
          <ac:chgData name="Hughes, Ffion" userId="b2b1aaa3-abdb-4362-bdd1-c2a453b42c86" providerId="ADAL" clId="{2A1F4388-0173-45C6-BD4B-87E4FA75027E}" dt="2022-05-09T10:45:41.058" v="1962" actId="478"/>
          <ac:grpSpMkLst>
            <pc:docMk/>
            <pc:sldMk cId="1110617937" sldId="286"/>
            <ac:grpSpMk id="12" creationId="{553BCDAF-0D8F-4EFE-83BE-21477E845C2A}"/>
          </ac:grpSpMkLst>
        </pc:grpChg>
        <pc:grpChg chg="mod">
          <ac:chgData name="Hughes, Ffion" userId="b2b1aaa3-abdb-4362-bdd1-c2a453b42c86" providerId="ADAL" clId="{2A1F4388-0173-45C6-BD4B-87E4FA75027E}" dt="2022-05-09T10:45:55.136" v="1967" actId="1076"/>
          <ac:grpSpMkLst>
            <pc:docMk/>
            <pc:sldMk cId="1110617937" sldId="286"/>
            <ac:grpSpMk id="17" creationId="{621875CE-E143-47F7-93E6-EA0A5D9037FD}"/>
          </ac:grpSpMkLst>
        </pc:grpChg>
        <pc:picChg chg="add mod">
          <ac:chgData name="Hughes, Ffion" userId="b2b1aaa3-abdb-4362-bdd1-c2a453b42c86" providerId="ADAL" clId="{2A1F4388-0173-45C6-BD4B-87E4FA75027E}" dt="2022-05-09T10:50:05.479" v="2021" actId="1076"/>
          <ac:picMkLst>
            <pc:docMk/>
            <pc:sldMk cId="1110617937" sldId="286"/>
            <ac:picMk id="9" creationId="{26207E09-5261-444C-B67B-DB5368A9522F}"/>
          </ac:picMkLst>
        </pc:picChg>
        <pc:picChg chg="mod">
          <ac:chgData name="Hughes, Ffion" userId="b2b1aaa3-abdb-4362-bdd1-c2a453b42c86" providerId="ADAL" clId="{2A1F4388-0173-45C6-BD4B-87E4FA75027E}" dt="2022-05-09T10:45:55.136" v="1967" actId="1076"/>
          <ac:picMkLst>
            <pc:docMk/>
            <pc:sldMk cId="1110617937" sldId="286"/>
            <ac:picMk id="16" creationId="{E0F7C5C5-46DA-45E4-905E-E18697A085FA}"/>
          </ac:picMkLst>
        </pc:picChg>
        <pc:picChg chg="mod">
          <ac:chgData name="Hughes, Ffion" userId="b2b1aaa3-abdb-4362-bdd1-c2a453b42c86" providerId="ADAL" clId="{2A1F4388-0173-45C6-BD4B-87E4FA75027E}" dt="2022-05-09T10:45:55.136" v="1967" actId="1076"/>
          <ac:picMkLst>
            <pc:docMk/>
            <pc:sldMk cId="1110617937" sldId="286"/>
            <ac:picMk id="18" creationId="{95A903FB-B738-4860-98F5-303396A784DE}"/>
          </ac:picMkLst>
        </pc:picChg>
        <pc:picChg chg="mod">
          <ac:chgData name="Hughes, Ffion" userId="b2b1aaa3-abdb-4362-bdd1-c2a453b42c86" providerId="ADAL" clId="{2A1F4388-0173-45C6-BD4B-87E4FA75027E}" dt="2022-05-09T10:45:55.136" v="1967" actId="1076"/>
          <ac:picMkLst>
            <pc:docMk/>
            <pc:sldMk cId="1110617937" sldId="286"/>
            <ac:picMk id="19" creationId="{45F70B83-4988-4FE8-BB06-890E5612A9B9}"/>
          </ac:picMkLst>
        </pc:picChg>
        <pc:picChg chg="del">
          <ac:chgData name="Hughes, Ffion" userId="b2b1aaa3-abdb-4362-bdd1-c2a453b42c86" providerId="ADAL" clId="{2A1F4388-0173-45C6-BD4B-87E4FA75027E}" dt="2022-05-09T10:45:50.200" v="1966" actId="478"/>
          <ac:picMkLst>
            <pc:docMk/>
            <pc:sldMk cId="1110617937" sldId="286"/>
            <ac:picMk id="5122" creationId="{CE31F4DA-6B44-4C6B-B9CC-EAC40B80AE1D}"/>
          </ac:picMkLst>
        </pc:picChg>
      </pc:sldChg>
      <pc:sldChg chg="addSp delSp modSp mod modAnim">
        <pc:chgData name="Hughes, Ffion" userId="b2b1aaa3-abdb-4362-bdd1-c2a453b42c86" providerId="ADAL" clId="{2A1F4388-0173-45C6-BD4B-87E4FA75027E}" dt="2022-05-09T10:57:45.942" v="2142"/>
        <pc:sldMkLst>
          <pc:docMk/>
          <pc:sldMk cId="2608566266" sldId="287"/>
        </pc:sldMkLst>
        <pc:spChg chg="mod">
          <ac:chgData name="Hughes, Ffion" userId="b2b1aaa3-abdb-4362-bdd1-c2a453b42c86" providerId="ADAL" clId="{2A1F4388-0173-45C6-BD4B-87E4FA75027E}" dt="2022-05-09T10:50:55.520" v="2037" actId="20577"/>
          <ac:spMkLst>
            <pc:docMk/>
            <pc:sldMk cId="2608566266" sldId="287"/>
            <ac:spMk id="2" creationId="{8C6F538D-D025-4B6F-A34C-A9E72ADA1714}"/>
          </ac:spMkLst>
        </pc:spChg>
        <pc:spChg chg="del">
          <ac:chgData name="Hughes, Ffion" userId="b2b1aaa3-abdb-4362-bdd1-c2a453b42c86" providerId="ADAL" clId="{2A1F4388-0173-45C6-BD4B-87E4FA75027E}" dt="2022-05-09T10:50:42.418" v="2028" actId="478"/>
          <ac:spMkLst>
            <pc:docMk/>
            <pc:sldMk cId="2608566266" sldId="287"/>
            <ac:spMk id="5" creationId="{CF85F299-BADA-47AE-B8AB-697275B73286}"/>
          </ac:spMkLst>
        </pc:spChg>
        <pc:spChg chg="add del mod">
          <ac:chgData name="Hughes, Ffion" userId="b2b1aaa3-abdb-4362-bdd1-c2a453b42c86" providerId="ADAL" clId="{2A1F4388-0173-45C6-BD4B-87E4FA75027E}" dt="2022-05-09T10:57:03.288" v="2129"/>
          <ac:spMkLst>
            <pc:docMk/>
            <pc:sldMk cId="2608566266" sldId="287"/>
            <ac:spMk id="7" creationId="{66DD320B-A003-4E23-B0D8-4A852974BDEA}"/>
          </ac:spMkLst>
        </pc:spChg>
        <pc:spChg chg="del mod">
          <ac:chgData name="Hughes, Ffion" userId="b2b1aaa3-abdb-4362-bdd1-c2a453b42c86" providerId="ADAL" clId="{2A1F4388-0173-45C6-BD4B-87E4FA75027E}" dt="2022-05-09T10:50:45.092" v="2030" actId="478"/>
          <ac:spMkLst>
            <pc:docMk/>
            <pc:sldMk cId="2608566266" sldId="287"/>
            <ac:spMk id="8" creationId="{D7005A1C-0706-4082-924D-D421BF37974A}"/>
          </ac:spMkLst>
        </pc:spChg>
        <pc:spChg chg="del">
          <ac:chgData name="Hughes, Ffion" userId="b2b1aaa3-abdb-4362-bdd1-c2a453b42c86" providerId="ADAL" clId="{2A1F4388-0173-45C6-BD4B-87E4FA75027E}" dt="2022-05-09T10:50:48.201" v="2032" actId="478"/>
          <ac:spMkLst>
            <pc:docMk/>
            <pc:sldMk cId="2608566266" sldId="287"/>
            <ac:spMk id="11" creationId="{600CD9B0-2F3F-43CE-96C6-F8A5BCE8D534}"/>
          </ac:spMkLst>
        </pc:spChg>
        <pc:spChg chg="mod">
          <ac:chgData name="Hughes, Ffion" userId="b2b1aaa3-abdb-4362-bdd1-c2a453b42c86" providerId="ADAL" clId="{2A1F4388-0173-45C6-BD4B-87E4FA75027E}" dt="2022-05-09T10:50:52.114" v="2033"/>
          <ac:spMkLst>
            <pc:docMk/>
            <pc:sldMk cId="2608566266" sldId="287"/>
            <ac:spMk id="14" creationId="{630F4C32-68A2-4D69-A612-0FA1CF05165F}"/>
          </ac:spMkLst>
        </pc:spChg>
        <pc:spChg chg="add del mod">
          <ac:chgData name="Hughes, Ffion" userId="b2b1aaa3-abdb-4362-bdd1-c2a453b42c86" providerId="ADAL" clId="{2A1F4388-0173-45C6-BD4B-87E4FA75027E}" dt="2022-05-09T10:57:03.288" v="2131"/>
          <ac:spMkLst>
            <pc:docMk/>
            <pc:sldMk cId="2608566266" sldId="287"/>
            <ac:spMk id="22" creationId="{23DED603-E9E3-4DFB-AF87-BF34DD86C969}"/>
          </ac:spMkLst>
        </pc:spChg>
        <pc:spChg chg="add mod">
          <ac:chgData name="Hughes, Ffion" userId="b2b1aaa3-abdb-4362-bdd1-c2a453b42c86" providerId="ADAL" clId="{2A1F4388-0173-45C6-BD4B-87E4FA75027E}" dt="2022-05-09T10:57:15.966" v="2136" actId="1076"/>
          <ac:spMkLst>
            <pc:docMk/>
            <pc:sldMk cId="2608566266" sldId="287"/>
            <ac:spMk id="23" creationId="{755A0205-A336-4757-A75D-8BF3688D5B12}"/>
          </ac:spMkLst>
        </pc:spChg>
        <pc:spChg chg="add del mod">
          <ac:chgData name="Hughes, Ffion" userId="b2b1aaa3-abdb-4362-bdd1-c2a453b42c86" providerId="ADAL" clId="{2A1F4388-0173-45C6-BD4B-87E4FA75027E}" dt="2022-05-09T10:57:03.288" v="2127"/>
          <ac:spMkLst>
            <pc:docMk/>
            <pc:sldMk cId="2608566266" sldId="287"/>
            <ac:spMk id="24" creationId="{B1FCB353-B9A1-46B5-9E6C-3B197353414C}"/>
          </ac:spMkLst>
        </pc:spChg>
        <pc:spChg chg="add mod">
          <ac:chgData name="Hughes, Ffion" userId="b2b1aaa3-abdb-4362-bdd1-c2a453b42c86" providerId="ADAL" clId="{2A1F4388-0173-45C6-BD4B-87E4FA75027E}" dt="2022-05-09T10:57:35.080" v="2139" actId="14100"/>
          <ac:spMkLst>
            <pc:docMk/>
            <pc:sldMk cId="2608566266" sldId="287"/>
            <ac:spMk id="25" creationId="{B51B2003-A172-4EED-8BE9-C5B275BA1A5F}"/>
          </ac:spMkLst>
        </pc:spChg>
        <pc:grpChg chg="add mod">
          <ac:chgData name="Hughes, Ffion" userId="b2b1aaa3-abdb-4362-bdd1-c2a453b42c86" providerId="ADAL" clId="{2A1F4388-0173-45C6-BD4B-87E4FA75027E}" dt="2022-05-09T10:50:52.114" v="2033"/>
          <ac:grpSpMkLst>
            <pc:docMk/>
            <pc:sldMk cId="2608566266" sldId="287"/>
            <ac:grpSpMk id="12" creationId="{6F1D2582-2F98-4270-8EFF-42D7D10B21F8}"/>
          </ac:grpSpMkLst>
        </pc:grpChg>
        <pc:grpChg chg="mod">
          <ac:chgData name="Hughes, Ffion" userId="b2b1aaa3-abdb-4362-bdd1-c2a453b42c86" providerId="ADAL" clId="{2A1F4388-0173-45C6-BD4B-87E4FA75027E}" dt="2022-05-09T10:50:52.114" v="2033"/>
          <ac:grpSpMkLst>
            <pc:docMk/>
            <pc:sldMk cId="2608566266" sldId="287"/>
            <ac:grpSpMk id="13" creationId="{DE9C608F-51A5-4688-B173-A94638571D4C}"/>
          </ac:grpSpMkLst>
        </pc:grpChg>
        <pc:grpChg chg="mod">
          <ac:chgData name="Hughes, Ffion" userId="b2b1aaa3-abdb-4362-bdd1-c2a453b42c86" providerId="ADAL" clId="{2A1F4388-0173-45C6-BD4B-87E4FA75027E}" dt="2022-05-09T10:50:52.114" v="2033"/>
          <ac:grpSpMkLst>
            <pc:docMk/>
            <pc:sldMk cId="2608566266" sldId="287"/>
            <ac:grpSpMk id="16" creationId="{5C03CC0E-FFB4-43BD-92EF-9EA3D4F1A3ED}"/>
          </ac:grpSpMkLst>
        </pc:grpChg>
        <pc:grpChg chg="del">
          <ac:chgData name="Hughes, Ffion" userId="b2b1aaa3-abdb-4362-bdd1-c2a453b42c86" providerId="ADAL" clId="{2A1F4388-0173-45C6-BD4B-87E4FA75027E}" dt="2022-05-09T10:50:46.025" v="2031" actId="478"/>
          <ac:grpSpMkLst>
            <pc:docMk/>
            <pc:sldMk cId="2608566266" sldId="287"/>
            <ac:grpSpMk id="17" creationId="{B354370A-2C1B-4B25-8357-44AB4FEDE090}"/>
          </ac:grpSpMkLst>
        </pc:grpChg>
        <pc:picChg chg="add mod">
          <ac:chgData name="Hughes, Ffion" userId="b2b1aaa3-abdb-4362-bdd1-c2a453b42c86" providerId="ADAL" clId="{2A1F4388-0173-45C6-BD4B-87E4FA75027E}" dt="2022-05-09T10:57:04.997" v="2132" actId="1076"/>
          <ac:picMkLst>
            <pc:docMk/>
            <pc:sldMk cId="2608566266" sldId="287"/>
            <ac:picMk id="6" creationId="{4E21E0DA-15EA-4F1F-BC39-1BE5B469F3F9}"/>
          </ac:picMkLst>
        </pc:picChg>
        <pc:picChg chg="mod">
          <ac:chgData name="Hughes, Ffion" userId="b2b1aaa3-abdb-4362-bdd1-c2a453b42c86" providerId="ADAL" clId="{2A1F4388-0173-45C6-BD4B-87E4FA75027E}" dt="2022-05-09T10:50:52.114" v="2033"/>
          <ac:picMkLst>
            <pc:docMk/>
            <pc:sldMk cId="2608566266" sldId="287"/>
            <ac:picMk id="15" creationId="{ADD835BD-CB47-4923-880B-917C56D42F50}"/>
          </ac:picMkLst>
        </pc:picChg>
        <pc:picChg chg="mod">
          <ac:chgData name="Hughes, Ffion" userId="b2b1aaa3-abdb-4362-bdd1-c2a453b42c86" providerId="ADAL" clId="{2A1F4388-0173-45C6-BD4B-87E4FA75027E}" dt="2022-05-09T10:50:52.114" v="2033"/>
          <ac:picMkLst>
            <pc:docMk/>
            <pc:sldMk cId="2608566266" sldId="287"/>
            <ac:picMk id="20" creationId="{EE6DB518-8119-4795-8ECB-A6163381FAB8}"/>
          </ac:picMkLst>
        </pc:picChg>
        <pc:picChg chg="mod">
          <ac:chgData name="Hughes, Ffion" userId="b2b1aaa3-abdb-4362-bdd1-c2a453b42c86" providerId="ADAL" clId="{2A1F4388-0173-45C6-BD4B-87E4FA75027E}" dt="2022-05-09T10:50:52.114" v="2033"/>
          <ac:picMkLst>
            <pc:docMk/>
            <pc:sldMk cId="2608566266" sldId="287"/>
            <ac:picMk id="21" creationId="{7E52979A-0FB0-4ABC-BC8B-559508AF8AB0}"/>
          </ac:picMkLst>
        </pc:picChg>
        <pc:picChg chg="del">
          <ac:chgData name="Hughes, Ffion" userId="b2b1aaa3-abdb-4362-bdd1-c2a453b42c86" providerId="ADAL" clId="{2A1F4388-0173-45C6-BD4B-87E4FA75027E}" dt="2022-05-09T10:50:41.091" v="2026" actId="478"/>
          <ac:picMkLst>
            <pc:docMk/>
            <pc:sldMk cId="2608566266" sldId="287"/>
            <ac:picMk id="6148" creationId="{155B3FB3-CBB2-4060-A95D-7409203A7E41}"/>
          </ac:picMkLst>
        </pc:picChg>
        <pc:picChg chg="del">
          <ac:chgData name="Hughes, Ffion" userId="b2b1aaa3-abdb-4362-bdd1-c2a453b42c86" providerId="ADAL" clId="{2A1F4388-0173-45C6-BD4B-87E4FA75027E}" dt="2022-05-09T10:50:41.546" v="2027" actId="478"/>
          <ac:picMkLst>
            <pc:docMk/>
            <pc:sldMk cId="2608566266" sldId="287"/>
            <ac:picMk id="6150" creationId="{362AE023-5C64-4FDA-9A9A-82170F0EC6C1}"/>
          </ac:picMkLst>
        </pc:picChg>
      </pc:sldChg>
      <pc:sldChg chg="del">
        <pc:chgData name="Hughes, Ffion" userId="b2b1aaa3-abdb-4362-bdd1-c2a453b42c86" providerId="ADAL" clId="{2A1F4388-0173-45C6-BD4B-87E4FA75027E}" dt="2022-05-09T14:43:31.476" v="3797" actId="47"/>
        <pc:sldMkLst>
          <pc:docMk/>
          <pc:sldMk cId="136823113" sldId="288"/>
        </pc:sldMkLst>
      </pc:sldChg>
      <pc:sldChg chg="del">
        <pc:chgData name="Hughes, Ffion" userId="b2b1aaa3-abdb-4362-bdd1-c2a453b42c86" providerId="ADAL" clId="{2A1F4388-0173-45C6-BD4B-87E4FA75027E}" dt="2022-05-09T14:43:32.163" v="3798" actId="47"/>
        <pc:sldMkLst>
          <pc:docMk/>
          <pc:sldMk cId="1269264909" sldId="289"/>
        </pc:sldMkLst>
      </pc:sldChg>
      <pc:sldChg chg="del">
        <pc:chgData name="Hughes, Ffion" userId="b2b1aaa3-abdb-4362-bdd1-c2a453b42c86" providerId="ADAL" clId="{2A1F4388-0173-45C6-BD4B-87E4FA75027E}" dt="2022-05-09T14:43:32.765" v="3799" actId="47"/>
        <pc:sldMkLst>
          <pc:docMk/>
          <pc:sldMk cId="3427268623" sldId="290"/>
        </pc:sldMkLst>
      </pc:sldChg>
      <pc:sldChg chg="del">
        <pc:chgData name="Hughes, Ffion" userId="b2b1aaa3-abdb-4362-bdd1-c2a453b42c86" providerId="ADAL" clId="{2A1F4388-0173-45C6-BD4B-87E4FA75027E}" dt="2022-05-09T14:43:33.266" v="3800" actId="47"/>
        <pc:sldMkLst>
          <pc:docMk/>
          <pc:sldMk cId="1055192026" sldId="291"/>
        </pc:sldMkLst>
      </pc:sldChg>
      <pc:sldChg chg="del">
        <pc:chgData name="Hughes, Ffion" userId="b2b1aaa3-abdb-4362-bdd1-c2a453b42c86" providerId="ADAL" clId="{2A1F4388-0173-45C6-BD4B-87E4FA75027E}" dt="2022-05-09T14:43:33.767" v="3801" actId="47"/>
        <pc:sldMkLst>
          <pc:docMk/>
          <pc:sldMk cId="990307980" sldId="292"/>
        </pc:sldMkLst>
      </pc:sldChg>
      <pc:sldChg chg="del">
        <pc:chgData name="Hughes, Ffion" userId="b2b1aaa3-abdb-4362-bdd1-c2a453b42c86" providerId="ADAL" clId="{2A1F4388-0173-45C6-BD4B-87E4FA75027E}" dt="2022-05-09T14:43:34.268" v="3802" actId="47"/>
        <pc:sldMkLst>
          <pc:docMk/>
          <pc:sldMk cId="1950191613" sldId="293"/>
        </pc:sldMkLst>
      </pc:sldChg>
      <pc:sldChg chg="del">
        <pc:chgData name="Hughes, Ffion" userId="b2b1aaa3-abdb-4362-bdd1-c2a453b42c86" providerId="ADAL" clId="{2A1F4388-0173-45C6-BD4B-87E4FA75027E}" dt="2022-05-09T14:43:34.654" v="3803" actId="47"/>
        <pc:sldMkLst>
          <pc:docMk/>
          <pc:sldMk cId="2161101732" sldId="294"/>
        </pc:sldMkLst>
      </pc:sldChg>
      <pc:sldChg chg="del">
        <pc:chgData name="Hughes, Ffion" userId="b2b1aaa3-abdb-4362-bdd1-c2a453b42c86" providerId="ADAL" clId="{2A1F4388-0173-45C6-BD4B-87E4FA75027E}" dt="2022-05-09T14:43:35.155" v="3804" actId="47"/>
        <pc:sldMkLst>
          <pc:docMk/>
          <pc:sldMk cId="3163353933" sldId="295"/>
        </pc:sldMkLst>
      </pc:sldChg>
      <pc:sldChg chg="del">
        <pc:chgData name="Hughes, Ffion" userId="b2b1aaa3-abdb-4362-bdd1-c2a453b42c86" providerId="ADAL" clId="{2A1F4388-0173-45C6-BD4B-87E4FA75027E}" dt="2022-05-09T14:43:35.572" v="3805" actId="47"/>
        <pc:sldMkLst>
          <pc:docMk/>
          <pc:sldMk cId="24859488" sldId="296"/>
        </pc:sldMkLst>
      </pc:sldChg>
      <pc:sldChg chg="addSp delSp modSp del mod">
        <pc:chgData name="Hughes, Ffion" userId="b2b1aaa3-abdb-4362-bdd1-c2a453b42c86" providerId="ADAL" clId="{2A1F4388-0173-45C6-BD4B-87E4FA75027E}" dt="2022-05-09T14:43:36.027" v="3806" actId="47"/>
        <pc:sldMkLst>
          <pc:docMk/>
          <pc:sldMk cId="2278263442" sldId="297"/>
        </pc:sldMkLst>
        <pc:spChg chg="del">
          <ac:chgData name="Hughes, Ffion" userId="b2b1aaa3-abdb-4362-bdd1-c2a453b42c86" providerId="ADAL" clId="{2A1F4388-0173-45C6-BD4B-87E4FA75027E}" dt="2022-05-09T13:20:29.434" v="2770" actId="478"/>
          <ac:spMkLst>
            <pc:docMk/>
            <pc:sldMk cId="2278263442" sldId="297"/>
            <ac:spMk id="9" creationId="{83586733-75AE-4182-9162-9AC1D1FB24A5}"/>
          </ac:spMkLst>
        </pc:spChg>
        <pc:spChg chg="mod">
          <ac:chgData name="Hughes, Ffion" userId="b2b1aaa3-abdb-4362-bdd1-c2a453b42c86" providerId="ADAL" clId="{2A1F4388-0173-45C6-BD4B-87E4FA75027E}" dt="2022-05-09T13:20:33.852" v="2772"/>
          <ac:spMkLst>
            <pc:docMk/>
            <pc:sldMk cId="2278263442" sldId="297"/>
            <ac:spMk id="12" creationId="{10E74452-05AA-425E-8539-A8E55D67CF11}"/>
          </ac:spMkLst>
        </pc:spChg>
        <pc:grpChg chg="add mod">
          <ac:chgData name="Hughes, Ffion" userId="b2b1aaa3-abdb-4362-bdd1-c2a453b42c86" providerId="ADAL" clId="{2A1F4388-0173-45C6-BD4B-87E4FA75027E}" dt="2022-05-09T13:20:33.852" v="2772"/>
          <ac:grpSpMkLst>
            <pc:docMk/>
            <pc:sldMk cId="2278263442" sldId="297"/>
            <ac:grpSpMk id="10" creationId="{5E33771A-8843-4676-A0BD-56D310125F1A}"/>
          </ac:grpSpMkLst>
        </pc:grpChg>
        <pc:grpChg chg="mod">
          <ac:chgData name="Hughes, Ffion" userId="b2b1aaa3-abdb-4362-bdd1-c2a453b42c86" providerId="ADAL" clId="{2A1F4388-0173-45C6-BD4B-87E4FA75027E}" dt="2022-05-09T13:20:33.852" v="2772"/>
          <ac:grpSpMkLst>
            <pc:docMk/>
            <pc:sldMk cId="2278263442" sldId="297"/>
            <ac:grpSpMk id="11" creationId="{0FB04C68-476C-4A00-A94E-5988C1336EDB}"/>
          </ac:grpSpMkLst>
        </pc:grpChg>
        <pc:grpChg chg="del">
          <ac:chgData name="Hughes, Ffion" userId="b2b1aaa3-abdb-4362-bdd1-c2a453b42c86" providerId="ADAL" clId="{2A1F4388-0173-45C6-BD4B-87E4FA75027E}" dt="2022-05-09T13:20:30.346" v="2771" actId="478"/>
          <ac:grpSpMkLst>
            <pc:docMk/>
            <pc:sldMk cId="2278263442" sldId="297"/>
            <ac:grpSpMk id="13" creationId="{A4D4A5FF-261E-4DD9-882B-2028453DA398}"/>
          </ac:grpSpMkLst>
        </pc:grpChg>
        <pc:grpChg chg="mod">
          <ac:chgData name="Hughes, Ffion" userId="b2b1aaa3-abdb-4362-bdd1-c2a453b42c86" providerId="ADAL" clId="{2A1F4388-0173-45C6-BD4B-87E4FA75027E}" dt="2022-05-09T13:20:33.852" v="2772"/>
          <ac:grpSpMkLst>
            <pc:docMk/>
            <pc:sldMk cId="2278263442" sldId="297"/>
            <ac:grpSpMk id="17" creationId="{62F3A3B8-53FA-4509-8A7D-EED64544D496}"/>
          </ac:grpSpMkLst>
        </pc:grpChg>
        <pc:picChg chg="mod">
          <ac:chgData name="Hughes, Ffion" userId="b2b1aaa3-abdb-4362-bdd1-c2a453b42c86" providerId="ADAL" clId="{2A1F4388-0173-45C6-BD4B-87E4FA75027E}" dt="2022-05-09T13:20:33.852" v="2772"/>
          <ac:picMkLst>
            <pc:docMk/>
            <pc:sldMk cId="2278263442" sldId="297"/>
            <ac:picMk id="16" creationId="{F7DBBF49-DC8E-4BD9-B193-B8FD8140DF4F}"/>
          </ac:picMkLst>
        </pc:picChg>
        <pc:picChg chg="mod">
          <ac:chgData name="Hughes, Ffion" userId="b2b1aaa3-abdb-4362-bdd1-c2a453b42c86" providerId="ADAL" clId="{2A1F4388-0173-45C6-BD4B-87E4FA75027E}" dt="2022-05-09T13:20:33.852" v="2772"/>
          <ac:picMkLst>
            <pc:docMk/>
            <pc:sldMk cId="2278263442" sldId="297"/>
            <ac:picMk id="18" creationId="{6A358D36-0BAE-46DC-94EB-D36BE402C8EB}"/>
          </ac:picMkLst>
        </pc:picChg>
        <pc:picChg chg="mod">
          <ac:chgData name="Hughes, Ffion" userId="b2b1aaa3-abdb-4362-bdd1-c2a453b42c86" providerId="ADAL" clId="{2A1F4388-0173-45C6-BD4B-87E4FA75027E}" dt="2022-05-09T13:20:33.852" v="2772"/>
          <ac:picMkLst>
            <pc:docMk/>
            <pc:sldMk cId="2278263442" sldId="297"/>
            <ac:picMk id="19" creationId="{AAF839A9-D4F4-4308-875B-6066F14456F6}"/>
          </ac:picMkLst>
        </pc:picChg>
      </pc:sldChg>
      <pc:sldChg chg="del">
        <pc:chgData name="Hughes, Ffion" userId="b2b1aaa3-abdb-4362-bdd1-c2a453b42c86" providerId="ADAL" clId="{2A1F4388-0173-45C6-BD4B-87E4FA75027E}" dt="2022-05-09T14:43:36.612" v="3807" actId="47"/>
        <pc:sldMkLst>
          <pc:docMk/>
          <pc:sldMk cId="1307933264" sldId="298"/>
        </pc:sldMkLst>
      </pc:sldChg>
      <pc:sldChg chg="del">
        <pc:chgData name="Hughes, Ffion" userId="b2b1aaa3-abdb-4362-bdd1-c2a453b42c86" providerId="ADAL" clId="{2A1F4388-0173-45C6-BD4B-87E4FA75027E}" dt="2022-05-09T14:43:37.114" v="3808" actId="47"/>
        <pc:sldMkLst>
          <pc:docMk/>
          <pc:sldMk cId="841232151" sldId="299"/>
        </pc:sldMkLst>
      </pc:sldChg>
      <pc:sldChg chg="addSp delSp modSp new mod">
        <pc:chgData name="Hughes, Ffion" userId="b2b1aaa3-abdb-4362-bdd1-c2a453b42c86" providerId="ADAL" clId="{2A1F4388-0173-45C6-BD4B-87E4FA75027E}" dt="2022-05-09T08:58:38.296" v="530" actId="164"/>
        <pc:sldMkLst>
          <pc:docMk/>
          <pc:sldMk cId="1213993306" sldId="300"/>
        </pc:sldMkLst>
        <pc:spChg chg="mod">
          <ac:chgData name="Hughes, Ffion" userId="b2b1aaa3-abdb-4362-bdd1-c2a453b42c86" providerId="ADAL" clId="{2A1F4388-0173-45C6-BD4B-87E4FA75027E}" dt="2022-05-09T08:52:17.813" v="487" actId="2711"/>
          <ac:spMkLst>
            <pc:docMk/>
            <pc:sldMk cId="1213993306" sldId="300"/>
            <ac:spMk id="2" creationId="{2D09CC9B-A4C8-4814-A51F-DBB170209842}"/>
          </ac:spMkLst>
        </pc:spChg>
        <pc:spChg chg="mod">
          <ac:chgData name="Hughes, Ffion" userId="b2b1aaa3-abdb-4362-bdd1-c2a453b42c86" providerId="ADAL" clId="{2A1F4388-0173-45C6-BD4B-87E4FA75027E}" dt="2022-05-09T08:52:24.990" v="488" actId="2711"/>
          <ac:spMkLst>
            <pc:docMk/>
            <pc:sldMk cId="1213993306" sldId="300"/>
            <ac:spMk id="3" creationId="{2C901405-784D-41DB-93A8-691925D1DA6D}"/>
          </ac:spMkLst>
        </pc:spChg>
        <pc:spChg chg="del">
          <ac:chgData name="Hughes, Ffion" userId="b2b1aaa3-abdb-4362-bdd1-c2a453b42c86" providerId="ADAL" clId="{2A1F4388-0173-45C6-BD4B-87E4FA75027E}" dt="2022-05-05T14:54:27.034" v="458" actId="478"/>
          <ac:spMkLst>
            <pc:docMk/>
            <pc:sldMk cId="1213993306" sldId="300"/>
            <ac:spMk id="4" creationId="{EA0696A7-DE38-4697-A858-FE376450FE66}"/>
          </ac:spMkLst>
        </pc:spChg>
        <pc:spChg chg="add mod">
          <ac:chgData name="Hughes, Ffion" userId="b2b1aaa3-abdb-4362-bdd1-c2a453b42c86" providerId="ADAL" clId="{2A1F4388-0173-45C6-BD4B-87E4FA75027E}" dt="2022-05-05T14:54:27.889" v="459"/>
          <ac:spMkLst>
            <pc:docMk/>
            <pc:sldMk cId="1213993306" sldId="300"/>
            <ac:spMk id="6" creationId="{C90FE028-DFB5-4802-9CB6-5695AF3948C8}"/>
          </ac:spMkLst>
        </pc:spChg>
        <pc:grpChg chg="add mod">
          <ac:chgData name="Hughes, Ffion" userId="b2b1aaa3-abdb-4362-bdd1-c2a453b42c86" providerId="ADAL" clId="{2A1F4388-0173-45C6-BD4B-87E4FA75027E}" dt="2022-05-09T08:58:38.296" v="530" actId="164"/>
          <ac:grpSpMkLst>
            <pc:docMk/>
            <pc:sldMk cId="1213993306" sldId="300"/>
            <ac:grpSpMk id="4" creationId="{150614C7-B9A8-46CB-9E73-26E34B44DA49}"/>
          </ac:grpSpMkLst>
        </pc:grpChg>
        <pc:grpChg chg="add del mod">
          <ac:chgData name="Hughes, Ffion" userId="b2b1aaa3-abdb-4362-bdd1-c2a453b42c86" providerId="ADAL" clId="{2A1F4388-0173-45C6-BD4B-87E4FA75027E}" dt="2022-05-09T08:58:18.578" v="524" actId="478"/>
          <ac:grpSpMkLst>
            <pc:docMk/>
            <pc:sldMk cId="1213993306" sldId="300"/>
            <ac:grpSpMk id="7" creationId="{74C00157-896B-48AC-8222-A1F560C6577C}"/>
          </ac:grpSpMkLst>
        </pc:grpChg>
        <pc:grpChg chg="add mod">
          <ac:chgData name="Hughes, Ffion" userId="b2b1aaa3-abdb-4362-bdd1-c2a453b42c86" providerId="ADAL" clId="{2A1F4388-0173-45C6-BD4B-87E4FA75027E}" dt="2022-05-09T08:58:38.296" v="530" actId="164"/>
          <ac:grpSpMkLst>
            <pc:docMk/>
            <pc:sldMk cId="1213993306" sldId="300"/>
            <ac:grpSpMk id="12" creationId="{287E8E3E-5C3C-4BA6-AE9F-472782D639D1}"/>
          </ac:grpSpMkLst>
        </pc:grpChg>
        <pc:picChg chg="mod topLvl">
          <ac:chgData name="Hughes, Ffion" userId="b2b1aaa3-abdb-4362-bdd1-c2a453b42c86" providerId="ADAL" clId="{2A1F4388-0173-45C6-BD4B-87E4FA75027E}" dt="2022-05-09T08:58:30.906" v="528" actId="164"/>
          <ac:picMkLst>
            <pc:docMk/>
            <pc:sldMk cId="1213993306" sldId="300"/>
            <ac:picMk id="8" creationId="{B0C3369F-FCB9-4FDC-B24F-5CA1DC56D143}"/>
          </ac:picMkLst>
        </pc:picChg>
        <pc:picChg chg="del mod topLvl">
          <ac:chgData name="Hughes, Ffion" userId="b2b1aaa3-abdb-4362-bdd1-c2a453b42c86" providerId="ADAL" clId="{2A1F4388-0173-45C6-BD4B-87E4FA75027E}" dt="2022-05-09T08:58:18.578" v="524" actId="478"/>
          <ac:picMkLst>
            <pc:docMk/>
            <pc:sldMk cId="1213993306" sldId="300"/>
            <ac:picMk id="9" creationId="{1CB1ACD2-8F4F-44EE-9F4B-E6D1CED3C139}"/>
          </ac:picMkLst>
        </pc:picChg>
        <pc:picChg chg="add mod">
          <ac:chgData name="Hughes, Ffion" userId="b2b1aaa3-abdb-4362-bdd1-c2a453b42c86" providerId="ADAL" clId="{2A1F4388-0173-45C6-BD4B-87E4FA75027E}" dt="2022-05-09T08:58:38.296" v="530" actId="164"/>
          <ac:picMkLst>
            <pc:docMk/>
            <pc:sldMk cId="1213993306" sldId="300"/>
            <ac:picMk id="10" creationId="{8E42D322-35AF-48DA-AE6A-A04F93430E22}"/>
          </ac:picMkLst>
        </pc:picChg>
        <pc:picChg chg="add mod">
          <ac:chgData name="Hughes, Ffion" userId="b2b1aaa3-abdb-4362-bdd1-c2a453b42c86" providerId="ADAL" clId="{2A1F4388-0173-45C6-BD4B-87E4FA75027E}" dt="2022-05-09T08:58:30.906" v="528" actId="164"/>
          <ac:picMkLst>
            <pc:docMk/>
            <pc:sldMk cId="1213993306" sldId="300"/>
            <ac:picMk id="11" creationId="{AEC2ABD0-B988-458A-91FD-BBE6FFA5DF86}"/>
          </ac:picMkLst>
        </pc:picChg>
        <pc:picChg chg="add mod">
          <ac:chgData name="Hughes, Ffion" userId="b2b1aaa3-abdb-4362-bdd1-c2a453b42c86" providerId="ADAL" clId="{2A1F4388-0173-45C6-BD4B-87E4FA75027E}" dt="2022-05-05T14:57:59.386" v="476" actId="1582"/>
          <ac:picMkLst>
            <pc:docMk/>
            <pc:sldMk cId="1213993306" sldId="300"/>
            <ac:picMk id="1026" creationId="{389A007C-2F82-486B-B6B5-D6E276E8E269}"/>
          </ac:picMkLst>
        </pc:picChg>
      </pc:sldChg>
      <pc:sldChg chg="addSp delSp modSp new mod">
        <pc:chgData name="Hughes, Ffion" userId="b2b1aaa3-abdb-4362-bdd1-c2a453b42c86" providerId="ADAL" clId="{2A1F4388-0173-45C6-BD4B-87E4FA75027E}" dt="2022-05-09T09:21:12.796" v="771" actId="1076"/>
        <pc:sldMkLst>
          <pc:docMk/>
          <pc:sldMk cId="1468588104" sldId="301"/>
        </pc:sldMkLst>
        <pc:spChg chg="mod">
          <ac:chgData name="Hughes, Ffion" userId="b2b1aaa3-abdb-4362-bdd1-c2a453b42c86" providerId="ADAL" clId="{2A1F4388-0173-45C6-BD4B-87E4FA75027E}" dt="2022-05-09T09:14:46.619" v="613" actId="20577"/>
          <ac:spMkLst>
            <pc:docMk/>
            <pc:sldMk cId="1468588104" sldId="301"/>
            <ac:spMk id="2" creationId="{3887586B-E98B-46C3-AE77-DA1C344E4EF8}"/>
          </ac:spMkLst>
        </pc:spChg>
        <pc:spChg chg="mod">
          <ac:chgData name="Hughes, Ffion" userId="b2b1aaa3-abdb-4362-bdd1-c2a453b42c86" providerId="ADAL" clId="{2A1F4388-0173-45C6-BD4B-87E4FA75027E}" dt="2022-05-09T09:21:12.796" v="771" actId="1076"/>
          <ac:spMkLst>
            <pc:docMk/>
            <pc:sldMk cId="1468588104" sldId="301"/>
            <ac:spMk id="3" creationId="{FF197EDA-2498-48FF-9F98-ABDA1EDC87C2}"/>
          </ac:spMkLst>
        </pc:spChg>
        <pc:spChg chg="del">
          <ac:chgData name="Hughes, Ffion" userId="b2b1aaa3-abdb-4362-bdd1-c2a453b42c86" providerId="ADAL" clId="{2A1F4388-0173-45C6-BD4B-87E4FA75027E}" dt="2022-05-09T09:14:29.239" v="607" actId="478"/>
          <ac:spMkLst>
            <pc:docMk/>
            <pc:sldMk cId="1468588104" sldId="301"/>
            <ac:spMk id="4" creationId="{61ED9F5E-2D97-4ACC-B309-F402934B01F3}"/>
          </ac:spMkLst>
        </pc:spChg>
        <pc:spChg chg="add mod">
          <ac:chgData name="Hughes, Ffion" userId="b2b1aaa3-abdb-4362-bdd1-c2a453b42c86" providerId="ADAL" clId="{2A1F4388-0173-45C6-BD4B-87E4FA75027E}" dt="2022-05-09T09:14:29.502" v="608"/>
          <ac:spMkLst>
            <pc:docMk/>
            <pc:sldMk cId="1468588104" sldId="301"/>
            <ac:spMk id="6" creationId="{2BB00307-C385-4B2B-A373-CE5EC4B349B1}"/>
          </ac:spMkLst>
        </pc:spChg>
        <pc:grpChg chg="add mod">
          <ac:chgData name="Hughes, Ffion" userId="b2b1aaa3-abdb-4362-bdd1-c2a453b42c86" providerId="ADAL" clId="{2A1F4388-0173-45C6-BD4B-87E4FA75027E}" dt="2022-05-09T09:14:33.887" v="609"/>
          <ac:grpSpMkLst>
            <pc:docMk/>
            <pc:sldMk cId="1468588104" sldId="301"/>
            <ac:grpSpMk id="7" creationId="{BE5227BA-D58E-44A6-A059-E7A3B7E12B5E}"/>
          </ac:grpSpMkLst>
        </pc:grpChg>
        <pc:grpChg chg="mod">
          <ac:chgData name="Hughes, Ffion" userId="b2b1aaa3-abdb-4362-bdd1-c2a453b42c86" providerId="ADAL" clId="{2A1F4388-0173-45C6-BD4B-87E4FA75027E}" dt="2022-05-09T09:14:33.887" v="609"/>
          <ac:grpSpMkLst>
            <pc:docMk/>
            <pc:sldMk cId="1468588104" sldId="301"/>
            <ac:grpSpMk id="9" creationId="{CAFC5523-5968-4FA3-BE52-22B75C980272}"/>
          </ac:grpSpMkLst>
        </pc:grpChg>
        <pc:picChg chg="mod">
          <ac:chgData name="Hughes, Ffion" userId="b2b1aaa3-abdb-4362-bdd1-c2a453b42c86" providerId="ADAL" clId="{2A1F4388-0173-45C6-BD4B-87E4FA75027E}" dt="2022-05-09T09:14:33.887" v="609"/>
          <ac:picMkLst>
            <pc:docMk/>
            <pc:sldMk cId="1468588104" sldId="301"/>
            <ac:picMk id="8" creationId="{5CBFA316-CAE4-40C1-B539-37A719857767}"/>
          </ac:picMkLst>
        </pc:picChg>
        <pc:picChg chg="mod">
          <ac:chgData name="Hughes, Ffion" userId="b2b1aaa3-abdb-4362-bdd1-c2a453b42c86" providerId="ADAL" clId="{2A1F4388-0173-45C6-BD4B-87E4FA75027E}" dt="2022-05-09T09:14:33.887" v="609"/>
          <ac:picMkLst>
            <pc:docMk/>
            <pc:sldMk cId="1468588104" sldId="301"/>
            <ac:picMk id="10" creationId="{696AA4C2-7EB6-4116-A6D8-A107DD0ACC69}"/>
          </ac:picMkLst>
        </pc:picChg>
        <pc:picChg chg="mod">
          <ac:chgData name="Hughes, Ffion" userId="b2b1aaa3-abdb-4362-bdd1-c2a453b42c86" providerId="ADAL" clId="{2A1F4388-0173-45C6-BD4B-87E4FA75027E}" dt="2022-05-09T09:14:33.887" v="609"/>
          <ac:picMkLst>
            <pc:docMk/>
            <pc:sldMk cId="1468588104" sldId="301"/>
            <ac:picMk id="11" creationId="{64E80576-0EDD-4D9C-A20D-F633BAD19F10}"/>
          </ac:picMkLst>
        </pc:picChg>
        <pc:picChg chg="add mod">
          <ac:chgData name="Hughes, Ffion" userId="b2b1aaa3-abdb-4362-bdd1-c2a453b42c86" providerId="ADAL" clId="{2A1F4388-0173-45C6-BD4B-87E4FA75027E}" dt="2022-05-09T09:21:06.717" v="770" actId="1582"/>
          <ac:picMkLst>
            <pc:docMk/>
            <pc:sldMk cId="1468588104" sldId="301"/>
            <ac:picMk id="13" creationId="{DDD089FA-16AD-438C-8730-7D657757F317}"/>
          </ac:picMkLst>
        </pc:picChg>
      </pc:sldChg>
      <pc:sldChg chg="addSp delSp modSp new mod">
        <pc:chgData name="Hughes, Ffion" userId="b2b1aaa3-abdb-4362-bdd1-c2a453b42c86" providerId="ADAL" clId="{2A1F4388-0173-45C6-BD4B-87E4FA75027E}" dt="2022-05-09T09:19:56.105" v="757"/>
        <pc:sldMkLst>
          <pc:docMk/>
          <pc:sldMk cId="224387870" sldId="302"/>
        </pc:sldMkLst>
        <pc:spChg chg="mod">
          <ac:chgData name="Hughes, Ffion" userId="b2b1aaa3-abdb-4362-bdd1-c2a453b42c86" providerId="ADAL" clId="{2A1F4388-0173-45C6-BD4B-87E4FA75027E}" dt="2022-05-09T09:18:54.603" v="749" actId="20577"/>
          <ac:spMkLst>
            <pc:docMk/>
            <pc:sldMk cId="224387870" sldId="302"/>
            <ac:spMk id="2" creationId="{93D45D1B-1E4A-4AEA-87C0-76AE108CE7F4}"/>
          </ac:spMkLst>
        </pc:spChg>
        <pc:spChg chg="del">
          <ac:chgData name="Hughes, Ffion" userId="b2b1aaa3-abdb-4362-bdd1-c2a453b42c86" providerId="ADAL" clId="{2A1F4388-0173-45C6-BD4B-87E4FA75027E}" dt="2022-05-09T09:18:21.140" v="739" actId="478"/>
          <ac:spMkLst>
            <pc:docMk/>
            <pc:sldMk cId="224387870" sldId="302"/>
            <ac:spMk id="3" creationId="{1FA7CA63-19BE-42A9-B4FE-4200B1ED72A0}"/>
          </ac:spMkLst>
        </pc:spChg>
        <pc:spChg chg="del">
          <ac:chgData name="Hughes, Ffion" userId="b2b1aaa3-abdb-4362-bdd1-c2a453b42c86" providerId="ADAL" clId="{2A1F4388-0173-45C6-BD4B-87E4FA75027E}" dt="2022-05-09T09:19:55.811" v="756" actId="478"/>
          <ac:spMkLst>
            <pc:docMk/>
            <pc:sldMk cId="224387870" sldId="302"/>
            <ac:spMk id="4" creationId="{164C8147-4E4E-4D8A-8D66-9ADA7B51B781}"/>
          </ac:spMkLst>
        </pc:spChg>
        <pc:spChg chg="add mod">
          <ac:chgData name="Hughes, Ffion" userId="b2b1aaa3-abdb-4362-bdd1-c2a453b42c86" providerId="ADAL" clId="{2A1F4388-0173-45C6-BD4B-87E4FA75027E}" dt="2022-05-09T09:19:56.105" v="757"/>
          <ac:spMkLst>
            <pc:docMk/>
            <pc:sldMk cId="224387870" sldId="302"/>
            <ac:spMk id="12" creationId="{C8623E83-D6C4-458D-AF2F-E8D57D53FD47}"/>
          </ac:spMkLst>
        </pc:spChg>
        <pc:grpChg chg="add mod">
          <ac:chgData name="Hughes, Ffion" userId="b2b1aaa3-abdb-4362-bdd1-c2a453b42c86" providerId="ADAL" clId="{2A1F4388-0173-45C6-BD4B-87E4FA75027E}" dt="2022-05-09T09:18:16.312" v="738"/>
          <ac:grpSpMkLst>
            <pc:docMk/>
            <pc:sldMk cId="224387870" sldId="302"/>
            <ac:grpSpMk id="6" creationId="{552BD33D-4649-430E-99D1-C455C2825CB1}"/>
          </ac:grpSpMkLst>
        </pc:grpChg>
        <pc:grpChg chg="mod">
          <ac:chgData name="Hughes, Ffion" userId="b2b1aaa3-abdb-4362-bdd1-c2a453b42c86" providerId="ADAL" clId="{2A1F4388-0173-45C6-BD4B-87E4FA75027E}" dt="2022-05-09T09:18:16.312" v="738"/>
          <ac:grpSpMkLst>
            <pc:docMk/>
            <pc:sldMk cId="224387870" sldId="302"/>
            <ac:grpSpMk id="8" creationId="{287F7740-71BB-4943-A581-D3ED5E1CA88E}"/>
          </ac:grpSpMkLst>
        </pc:grpChg>
        <pc:picChg chg="mod">
          <ac:chgData name="Hughes, Ffion" userId="b2b1aaa3-abdb-4362-bdd1-c2a453b42c86" providerId="ADAL" clId="{2A1F4388-0173-45C6-BD4B-87E4FA75027E}" dt="2022-05-09T09:18:16.312" v="738"/>
          <ac:picMkLst>
            <pc:docMk/>
            <pc:sldMk cId="224387870" sldId="302"/>
            <ac:picMk id="7" creationId="{A91C706E-4CE3-413D-A578-01F5A290CE1D}"/>
          </ac:picMkLst>
        </pc:picChg>
        <pc:picChg chg="mod">
          <ac:chgData name="Hughes, Ffion" userId="b2b1aaa3-abdb-4362-bdd1-c2a453b42c86" providerId="ADAL" clId="{2A1F4388-0173-45C6-BD4B-87E4FA75027E}" dt="2022-05-09T09:18:16.312" v="738"/>
          <ac:picMkLst>
            <pc:docMk/>
            <pc:sldMk cId="224387870" sldId="302"/>
            <ac:picMk id="9" creationId="{2B3BADFA-0C68-45EB-9886-B4516478A2BE}"/>
          </ac:picMkLst>
        </pc:picChg>
        <pc:picChg chg="mod">
          <ac:chgData name="Hughes, Ffion" userId="b2b1aaa3-abdb-4362-bdd1-c2a453b42c86" providerId="ADAL" clId="{2A1F4388-0173-45C6-BD4B-87E4FA75027E}" dt="2022-05-09T09:18:16.312" v="738"/>
          <ac:picMkLst>
            <pc:docMk/>
            <pc:sldMk cId="224387870" sldId="302"/>
            <ac:picMk id="10" creationId="{5C2CC687-2E68-4555-A7B7-0C2DC15139C1}"/>
          </ac:picMkLst>
        </pc:picChg>
        <pc:picChg chg="add mod">
          <ac:chgData name="Hughes, Ffion" userId="b2b1aaa3-abdb-4362-bdd1-c2a453b42c86" providerId="ADAL" clId="{2A1F4388-0173-45C6-BD4B-87E4FA75027E}" dt="2022-05-09T09:19:47.981" v="755" actId="1076"/>
          <ac:picMkLst>
            <pc:docMk/>
            <pc:sldMk cId="224387870" sldId="302"/>
            <ac:picMk id="2050" creationId="{CB77894C-7780-4DC7-9455-2935EB77A0D6}"/>
          </ac:picMkLst>
        </pc:picChg>
      </pc:sldChg>
      <pc:sldChg chg="addSp delSp modSp new mod modAnim">
        <pc:chgData name="Hughes, Ffion" userId="b2b1aaa3-abdb-4362-bdd1-c2a453b42c86" providerId="ADAL" clId="{2A1F4388-0173-45C6-BD4B-87E4FA75027E}" dt="2022-05-09T09:41:56.389" v="951" actId="1076"/>
        <pc:sldMkLst>
          <pc:docMk/>
          <pc:sldMk cId="691421829" sldId="303"/>
        </pc:sldMkLst>
        <pc:spChg chg="mod">
          <ac:chgData name="Hughes, Ffion" userId="b2b1aaa3-abdb-4362-bdd1-c2a453b42c86" providerId="ADAL" clId="{2A1F4388-0173-45C6-BD4B-87E4FA75027E}" dt="2022-05-09T09:31:59.308" v="849" actId="14100"/>
          <ac:spMkLst>
            <pc:docMk/>
            <pc:sldMk cId="691421829" sldId="303"/>
            <ac:spMk id="2" creationId="{BB3FFDB3-A3CD-47DE-8E62-79E08F442221}"/>
          </ac:spMkLst>
        </pc:spChg>
        <pc:spChg chg="mod">
          <ac:chgData name="Hughes, Ffion" userId="b2b1aaa3-abdb-4362-bdd1-c2a453b42c86" providerId="ADAL" clId="{2A1F4388-0173-45C6-BD4B-87E4FA75027E}" dt="2022-05-09T09:32:02.574" v="850" actId="1076"/>
          <ac:spMkLst>
            <pc:docMk/>
            <pc:sldMk cId="691421829" sldId="303"/>
            <ac:spMk id="3" creationId="{85059FFE-B3E2-4256-B921-40B287576688}"/>
          </ac:spMkLst>
        </pc:spChg>
        <pc:spChg chg="del">
          <ac:chgData name="Hughes, Ffion" userId="b2b1aaa3-abdb-4362-bdd1-c2a453b42c86" providerId="ADAL" clId="{2A1F4388-0173-45C6-BD4B-87E4FA75027E}" dt="2022-05-09T09:27:19.309" v="780" actId="478"/>
          <ac:spMkLst>
            <pc:docMk/>
            <pc:sldMk cId="691421829" sldId="303"/>
            <ac:spMk id="4" creationId="{9D5C5769-61A5-4C63-B6CD-A8348F2667C9}"/>
          </ac:spMkLst>
        </pc:spChg>
        <pc:spChg chg="add mod">
          <ac:chgData name="Hughes, Ffion" userId="b2b1aaa3-abdb-4362-bdd1-c2a453b42c86" providerId="ADAL" clId="{2A1F4388-0173-45C6-BD4B-87E4FA75027E}" dt="2022-05-09T09:34:13.695" v="864" actId="164"/>
          <ac:spMkLst>
            <pc:docMk/>
            <pc:sldMk cId="691421829" sldId="303"/>
            <ac:spMk id="11" creationId="{8245557C-2E71-455E-86AD-D1572F93C4CE}"/>
          </ac:spMkLst>
        </pc:spChg>
        <pc:spChg chg="add mod">
          <ac:chgData name="Hughes, Ffion" userId="b2b1aaa3-abdb-4362-bdd1-c2a453b42c86" providerId="ADAL" clId="{2A1F4388-0173-45C6-BD4B-87E4FA75027E}" dt="2022-05-09T09:32:49.336" v="853" actId="14100"/>
          <ac:spMkLst>
            <pc:docMk/>
            <pc:sldMk cId="691421829" sldId="303"/>
            <ac:spMk id="12" creationId="{F941F854-9A48-4A76-ABAA-26614B5FC26F}"/>
          </ac:spMkLst>
        </pc:spChg>
        <pc:spChg chg="add mod">
          <ac:chgData name="Hughes, Ffion" userId="b2b1aaa3-abdb-4362-bdd1-c2a453b42c86" providerId="ADAL" clId="{2A1F4388-0173-45C6-BD4B-87E4FA75027E}" dt="2022-05-09T09:41:27.996" v="947" actId="207"/>
          <ac:spMkLst>
            <pc:docMk/>
            <pc:sldMk cId="691421829" sldId="303"/>
            <ac:spMk id="16" creationId="{28799FA0-BF12-46A9-8261-C13CA0D8FE3C}"/>
          </ac:spMkLst>
        </pc:spChg>
        <pc:grpChg chg="add mod">
          <ac:chgData name="Hughes, Ffion" userId="b2b1aaa3-abdb-4362-bdd1-c2a453b42c86" providerId="ADAL" clId="{2A1F4388-0173-45C6-BD4B-87E4FA75027E}" dt="2022-05-09T09:34:13.695" v="864" actId="164"/>
          <ac:grpSpMkLst>
            <pc:docMk/>
            <pc:sldMk cId="691421829" sldId="303"/>
            <ac:grpSpMk id="6" creationId="{A0314CB5-86AB-4824-B3F3-D50CAD8C5504}"/>
          </ac:grpSpMkLst>
        </pc:grpChg>
        <pc:grpChg chg="mod">
          <ac:chgData name="Hughes, Ffion" userId="b2b1aaa3-abdb-4362-bdd1-c2a453b42c86" providerId="ADAL" clId="{2A1F4388-0173-45C6-BD4B-87E4FA75027E}" dt="2022-05-09T09:27:09" v="779"/>
          <ac:grpSpMkLst>
            <pc:docMk/>
            <pc:sldMk cId="691421829" sldId="303"/>
            <ac:grpSpMk id="8" creationId="{6BBAD439-37AC-4700-A89D-AD44F32B40EC}"/>
          </ac:grpSpMkLst>
        </pc:grpChg>
        <pc:grpChg chg="add mod">
          <ac:chgData name="Hughes, Ffion" userId="b2b1aaa3-abdb-4362-bdd1-c2a453b42c86" providerId="ADAL" clId="{2A1F4388-0173-45C6-BD4B-87E4FA75027E}" dt="2022-05-09T09:34:13.695" v="864" actId="164"/>
          <ac:grpSpMkLst>
            <pc:docMk/>
            <pc:sldMk cId="691421829" sldId="303"/>
            <ac:grpSpMk id="13" creationId="{EA0C2047-BDE8-4887-9736-EE7B08EE3B26}"/>
          </ac:grpSpMkLst>
        </pc:grpChg>
        <pc:picChg chg="mod">
          <ac:chgData name="Hughes, Ffion" userId="b2b1aaa3-abdb-4362-bdd1-c2a453b42c86" providerId="ADAL" clId="{2A1F4388-0173-45C6-BD4B-87E4FA75027E}" dt="2022-05-09T09:27:09" v="779"/>
          <ac:picMkLst>
            <pc:docMk/>
            <pc:sldMk cId="691421829" sldId="303"/>
            <ac:picMk id="7" creationId="{57ABC052-1AEE-4025-9E81-F664732DF638}"/>
          </ac:picMkLst>
        </pc:picChg>
        <pc:picChg chg="mod">
          <ac:chgData name="Hughes, Ffion" userId="b2b1aaa3-abdb-4362-bdd1-c2a453b42c86" providerId="ADAL" clId="{2A1F4388-0173-45C6-BD4B-87E4FA75027E}" dt="2022-05-09T09:27:09" v="779"/>
          <ac:picMkLst>
            <pc:docMk/>
            <pc:sldMk cId="691421829" sldId="303"/>
            <ac:picMk id="9" creationId="{8B9B4A64-917F-4B77-929E-D244CB176148}"/>
          </ac:picMkLst>
        </pc:picChg>
        <pc:picChg chg="mod">
          <ac:chgData name="Hughes, Ffion" userId="b2b1aaa3-abdb-4362-bdd1-c2a453b42c86" providerId="ADAL" clId="{2A1F4388-0173-45C6-BD4B-87E4FA75027E}" dt="2022-05-09T09:27:09" v="779"/>
          <ac:picMkLst>
            <pc:docMk/>
            <pc:sldMk cId="691421829" sldId="303"/>
            <ac:picMk id="10" creationId="{C44A4443-551D-4877-9538-DD65352924BA}"/>
          </ac:picMkLst>
        </pc:picChg>
        <pc:picChg chg="add mod ord">
          <ac:chgData name="Hughes, Ffion" userId="b2b1aaa3-abdb-4362-bdd1-c2a453b42c86" providerId="ADAL" clId="{2A1F4388-0173-45C6-BD4B-87E4FA75027E}" dt="2022-05-09T09:41:56.389" v="951" actId="1076"/>
          <ac:picMkLst>
            <pc:docMk/>
            <pc:sldMk cId="691421829" sldId="303"/>
            <ac:picMk id="15" creationId="{48A8770F-6591-4A3C-ABDA-80908BAF5142}"/>
          </ac:picMkLst>
        </pc:picChg>
      </pc:sldChg>
      <pc:sldChg chg="addSp delSp modSp add mod">
        <pc:chgData name="Hughes, Ffion" userId="b2b1aaa3-abdb-4362-bdd1-c2a453b42c86" providerId="ADAL" clId="{2A1F4388-0173-45C6-BD4B-87E4FA75027E}" dt="2022-05-09T10:24:32.786" v="1483" actId="20577"/>
        <pc:sldMkLst>
          <pc:docMk/>
          <pc:sldMk cId="2205544008" sldId="304"/>
        </pc:sldMkLst>
        <pc:spChg chg="mod">
          <ac:chgData name="Hughes, Ffion" userId="b2b1aaa3-abdb-4362-bdd1-c2a453b42c86" providerId="ADAL" clId="{2A1F4388-0173-45C6-BD4B-87E4FA75027E}" dt="2022-05-09T10:24:32.786" v="1483" actId="20577"/>
          <ac:spMkLst>
            <pc:docMk/>
            <pc:sldMk cId="2205544008" sldId="304"/>
            <ac:spMk id="2" creationId="{F4D52BA2-111A-4FB9-829D-40C015024A93}"/>
          </ac:spMkLst>
        </pc:spChg>
        <pc:spChg chg="mod">
          <ac:chgData name="Hughes, Ffion" userId="b2b1aaa3-abdb-4362-bdd1-c2a453b42c86" providerId="ADAL" clId="{2A1F4388-0173-45C6-BD4B-87E4FA75027E}" dt="2022-05-09T09:51:04.878" v="1063" actId="14100"/>
          <ac:spMkLst>
            <pc:docMk/>
            <pc:sldMk cId="2205544008" sldId="304"/>
            <ac:spMk id="3" creationId="{B37DD326-C6F4-4086-980E-9BD3D12E7E20}"/>
          </ac:spMkLst>
        </pc:spChg>
        <pc:picChg chg="add mod">
          <ac:chgData name="Hughes, Ffion" userId="b2b1aaa3-abdb-4362-bdd1-c2a453b42c86" providerId="ADAL" clId="{2A1F4388-0173-45C6-BD4B-87E4FA75027E}" dt="2022-05-09T09:51:02.286" v="1062" actId="1076"/>
          <ac:picMkLst>
            <pc:docMk/>
            <pc:sldMk cId="2205544008" sldId="304"/>
            <ac:picMk id="6" creationId="{59C0492D-78D7-4B8A-89AC-C8466479A54E}"/>
          </ac:picMkLst>
        </pc:picChg>
        <pc:picChg chg="del">
          <ac:chgData name="Hughes, Ffion" userId="b2b1aaa3-abdb-4362-bdd1-c2a453b42c86" providerId="ADAL" clId="{2A1F4388-0173-45C6-BD4B-87E4FA75027E}" dt="2022-05-09T09:47:27.702" v="1016" actId="478"/>
          <ac:picMkLst>
            <pc:docMk/>
            <pc:sldMk cId="2205544008" sldId="304"/>
            <ac:picMk id="3074" creationId="{198B4C88-ABB0-43B1-9B76-F1058E0B0BC5}"/>
          </ac:picMkLst>
        </pc:picChg>
      </pc:sldChg>
      <pc:sldChg chg="addSp delSp modSp new mod addAnim delAnim modAnim">
        <pc:chgData name="Hughes, Ffion" userId="b2b1aaa3-abdb-4362-bdd1-c2a453b42c86" providerId="ADAL" clId="{2A1F4388-0173-45C6-BD4B-87E4FA75027E}" dt="2022-05-09T10:31:57.740" v="1678" actId="255"/>
        <pc:sldMkLst>
          <pc:docMk/>
          <pc:sldMk cId="2363823524" sldId="305"/>
        </pc:sldMkLst>
        <pc:spChg chg="mod">
          <ac:chgData name="Hughes, Ffion" userId="b2b1aaa3-abdb-4362-bdd1-c2a453b42c86" providerId="ADAL" clId="{2A1F4388-0173-45C6-BD4B-87E4FA75027E}" dt="2022-05-09T10:16:20.471" v="1415" actId="1076"/>
          <ac:spMkLst>
            <pc:docMk/>
            <pc:sldMk cId="2363823524" sldId="305"/>
            <ac:spMk id="2" creationId="{AF8A1BF2-7831-42E4-9AAB-55ED0CD35BBA}"/>
          </ac:spMkLst>
        </pc:spChg>
        <pc:spChg chg="mod">
          <ac:chgData name="Hughes, Ffion" userId="b2b1aaa3-abdb-4362-bdd1-c2a453b42c86" providerId="ADAL" clId="{2A1F4388-0173-45C6-BD4B-87E4FA75027E}" dt="2022-05-09T10:31:57.740" v="1678" actId="255"/>
          <ac:spMkLst>
            <pc:docMk/>
            <pc:sldMk cId="2363823524" sldId="305"/>
            <ac:spMk id="3" creationId="{87025017-5F1A-4F1D-A601-9916B49517D3}"/>
          </ac:spMkLst>
        </pc:spChg>
        <pc:spChg chg="del">
          <ac:chgData name="Hughes, Ffion" userId="b2b1aaa3-abdb-4362-bdd1-c2a453b42c86" providerId="ADAL" clId="{2A1F4388-0173-45C6-BD4B-87E4FA75027E}" dt="2022-05-09T10:20:09.251" v="1449" actId="478"/>
          <ac:spMkLst>
            <pc:docMk/>
            <pc:sldMk cId="2363823524" sldId="305"/>
            <ac:spMk id="4" creationId="{49CF2200-0A32-4E8B-9156-E01F36912D41}"/>
          </ac:spMkLst>
        </pc:spChg>
        <pc:spChg chg="add del">
          <ac:chgData name="Hughes, Ffion" userId="b2b1aaa3-abdb-4362-bdd1-c2a453b42c86" providerId="ADAL" clId="{2A1F4388-0173-45C6-BD4B-87E4FA75027E}" dt="2022-05-09T10:18:13.166" v="1425" actId="22"/>
          <ac:spMkLst>
            <pc:docMk/>
            <pc:sldMk cId="2363823524" sldId="305"/>
            <ac:spMk id="9" creationId="{4C7482CF-5737-47DE-ACCA-6CDB10425305}"/>
          </ac:spMkLst>
        </pc:spChg>
        <pc:spChg chg="add mod">
          <ac:chgData name="Hughes, Ffion" userId="b2b1aaa3-abdb-4362-bdd1-c2a453b42c86" providerId="ADAL" clId="{2A1F4388-0173-45C6-BD4B-87E4FA75027E}" dt="2022-05-09T10:19:51.551" v="1445" actId="14100"/>
          <ac:spMkLst>
            <pc:docMk/>
            <pc:sldMk cId="2363823524" sldId="305"/>
            <ac:spMk id="10" creationId="{F4E1CF51-56AC-4EE9-95BF-C3E238936227}"/>
          </ac:spMkLst>
        </pc:spChg>
        <pc:spChg chg="mod">
          <ac:chgData name="Hughes, Ffion" userId="b2b1aaa3-abdb-4362-bdd1-c2a453b42c86" providerId="ADAL" clId="{2A1F4388-0173-45C6-BD4B-87E4FA75027E}" dt="2022-05-09T10:20:09.568" v="1450"/>
          <ac:spMkLst>
            <pc:docMk/>
            <pc:sldMk cId="2363823524" sldId="305"/>
            <ac:spMk id="13" creationId="{E8745D9A-ACB4-42A6-9CFD-D7360CF3543E}"/>
          </ac:spMkLst>
        </pc:spChg>
        <pc:grpChg chg="add mod">
          <ac:chgData name="Hughes, Ffion" userId="b2b1aaa3-abdb-4362-bdd1-c2a453b42c86" providerId="ADAL" clId="{2A1F4388-0173-45C6-BD4B-87E4FA75027E}" dt="2022-05-09T10:20:09.568" v="1450"/>
          <ac:grpSpMkLst>
            <pc:docMk/>
            <pc:sldMk cId="2363823524" sldId="305"/>
            <ac:grpSpMk id="11" creationId="{41A45C26-AFF9-4273-BC10-FD0122E73375}"/>
          </ac:grpSpMkLst>
        </pc:grpChg>
        <pc:grpChg chg="mod">
          <ac:chgData name="Hughes, Ffion" userId="b2b1aaa3-abdb-4362-bdd1-c2a453b42c86" providerId="ADAL" clId="{2A1F4388-0173-45C6-BD4B-87E4FA75027E}" dt="2022-05-09T10:20:09.568" v="1450"/>
          <ac:grpSpMkLst>
            <pc:docMk/>
            <pc:sldMk cId="2363823524" sldId="305"/>
            <ac:grpSpMk id="12" creationId="{39154D1D-BA12-4CB9-A4F1-96162D1DBF7E}"/>
          </ac:grpSpMkLst>
        </pc:grpChg>
        <pc:grpChg chg="mod">
          <ac:chgData name="Hughes, Ffion" userId="b2b1aaa3-abdb-4362-bdd1-c2a453b42c86" providerId="ADAL" clId="{2A1F4388-0173-45C6-BD4B-87E4FA75027E}" dt="2022-05-09T10:20:09.568" v="1450"/>
          <ac:grpSpMkLst>
            <pc:docMk/>
            <pc:sldMk cId="2363823524" sldId="305"/>
            <ac:grpSpMk id="15" creationId="{087972BC-4B0F-491C-BB7C-FAB58A5FCB2E}"/>
          </ac:grpSpMkLst>
        </pc:grpChg>
        <pc:picChg chg="add mod">
          <ac:chgData name="Hughes, Ffion" userId="b2b1aaa3-abdb-4362-bdd1-c2a453b42c86" providerId="ADAL" clId="{2A1F4388-0173-45C6-BD4B-87E4FA75027E}" dt="2022-05-09T10:19:47.942" v="1444" actId="1076"/>
          <ac:picMkLst>
            <pc:docMk/>
            <pc:sldMk cId="2363823524" sldId="305"/>
            <ac:picMk id="7" creationId="{50C39364-397D-4F98-A98A-67265A935663}"/>
          </ac:picMkLst>
        </pc:picChg>
        <pc:picChg chg="mod">
          <ac:chgData name="Hughes, Ffion" userId="b2b1aaa3-abdb-4362-bdd1-c2a453b42c86" providerId="ADAL" clId="{2A1F4388-0173-45C6-BD4B-87E4FA75027E}" dt="2022-05-09T10:20:09.568" v="1450"/>
          <ac:picMkLst>
            <pc:docMk/>
            <pc:sldMk cId="2363823524" sldId="305"/>
            <ac:picMk id="14" creationId="{D76A8BA1-B324-4D07-9B7D-F1824EAB42FA}"/>
          </ac:picMkLst>
        </pc:picChg>
        <pc:picChg chg="mod">
          <ac:chgData name="Hughes, Ffion" userId="b2b1aaa3-abdb-4362-bdd1-c2a453b42c86" providerId="ADAL" clId="{2A1F4388-0173-45C6-BD4B-87E4FA75027E}" dt="2022-05-09T10:20:09.568" v="1450"/>
          <ac:picMkLst>
            <pc:docMk/>
            <pc:sldMk cId="2363823524" sldId="305"/>
            <ac:picMk id="16" creationId="{7F40A269-95C2-4F19-A43A-D47D99FACA36}"/>
          </ac:picMkLst>
        </pc:picChg>
        <pc:picChg chg="mod">
          <ac:chgData name="Hughes, Ffion" userId="b2b1aaa3-abdb-4362-bdd1-c2a453b42c86" providerId="ADAL" clId="{2A1F4388-0173-45C6-BD4B-87E4FA75027E}" dt="2022-05-09T10:20:09.568" v="1450"/>
          <ac:picMkLst>
            <pc:docMk/>
            <pc:sldMk cId="2363823524" sldId="305"/>
            <ac:picMk id="17" creationId="{DB7366BA-547B-4E71-BA08-8A6821689995}"/>
          </ac:picMkLst>
        </pc:picChg>
      </pc:sldChg>
      <pc:sldChg chg="addSp delSp modSp add mod modAnim">
        <pc:chgData name="Hughes, Ffion" userId="b2b1aaa3-abdb-4362-bdd1-c2a453b42c86" providerId="ADAL" clId="{2A1F4388-0173-45C6-BD4B-87E4FA75027E}" dt="2022-05-09T10:22:14.424" v="1466"/>
        <pc:sldMkLst>
          <pc:docMk/>
          <pc:sldMk cId="3394020873" sldId="306"/>
        </pc:sldMkLst>
        <pc:spChg chg="mod">
          <ac:chgData name="Hughes, Ffion" userId="b2b1aaa3-abdb-4362-bdd1-c2a453b42c86" providerId="ADAL" clId="{2A1F4388-0173-45C6-BD4B-87E4FA75027E}" dt="2022-05-09T10:22:06.429" v="1465" actId="20577"/>
          <ac:spMkLst>
            <pc:docMk/>
            <pc:sldMk cId="3394020873" sldId="306"/>
            <ac:spMk id="3" creationId="{87025017-5F1A-4F1D-A601-9916B49517D3}"/>
          </ac:spMkLst>
        </pc:spChg>
        <pc:spChg chg="del">
          <ac:chgData name="Hughes, Ffion" userId="b2b1aaa3-abdb-4362-bdd1-c2a453b42c86" providerId="ADAL" clId="{2A1F4388-0173-45C6-BD4B-87E4FA75027E}" dt="2022-05-09T10:20:16.877" v="1453" actId="478"/>
          <ac:spMkLst>
            <pc:docMk/>
            <pc:sldMk cId="3394020873" sldId="306"/>
            <ac:spMk id="4" creationId="{49CF2200-0A32-4E8B-9156-E01F36912D41}"/>
          </ac:spMkLst>
        </pc:spChg>
        <pc:spChg chg="add mod">
          <ac:chgData name="Hughes, Ffion" userId="b2b1aaa3-abdb-4362-bdd1-c2a453b42c86" providerId="ADAL" clId="{2A1F4388-0173-45C6-BD4B-87E4FA75027E}" dt="2022-05-09T10:19:58.752" v="1447"/>
          <ac:spMkLst>
            <pc:docMk/>
            <pc:sldMk cId="3394020873" sldId="306"/>
            <ac:spMk id="8" creationId="{45A13214-10A1-44E2-869B-644270DF9FBB}"/>
          </ac:spMkLst>
        </pc:spChg>
        <pc:spChg chg="mod">
          <ac:chgData name="Hughes, Ffion" userId="b2b1aaa3-abdb-4362-bdd1-c2a453b42c86" providerId="ADAL" clId="{2A1F4388-0173-45C6-BD4B-87E4FA75027E}" dt="2022-05-09T10:20:21.916" v="1454" actId="1076"/>
          <ac:spMkLst>
            <pc:docMk/>
            <pc:sldMk cId="3394020873" sldId="306"/>
            <ac:spMk id="11" creationId="{C68E7E21-DA11-44DE-9C7B-067131A80551}"/>
          </ac:spMkLst>
        </pc:spChg>
        <pc:grpChg chg="add mod">
          <ac:chgData name="Hughes, Ffion" userId="b2b1aaa3-abdb-4362-bdd1-c2a453b42c86" providerId="ADAL" clId="{2A1F4388-0173-45C6-BD4B-87E4FA75027E}" dt="2022-05-09T10:20:21.916" v="1454" actId="1076"/>
          <ac:grpSpMkLst>
            <pc:docMk/>
            <pc:sldMk cId="3394020873" sldId="306"/>
            <ac:grpSpMk id="9" creationId="{50132880-6635-4629-8600-08215083DCBB}"/>
          </ac:grpSpMkLst>
        </pc:grpChg>
        <pc:grpChg chg="mod">
          <ac:chgData name="Hughes, Ffion" userId="b2b1aaa3-abdb-4362-bdd1-c2a453b42c86" providerId="ADAL" clId="{2A1F4388-0173-45C6-BD4B-87E4FA75027E}" dt="2022-05-09T10:20:21.916" v="1454" actId="1076"/>
          <ac:grpSpMkLst>
            <pc:docMk/>
            <pc:sldMk cId="3394020873" sldId="306"/>
            <ac:grpSpMk id="10" creationId="{EABD1D37-5F1E-42EE-835D-11A3D41CE3D2}"/>
          </ac:grpSpMkLst>
        </pc:grpChg>
        <pc:grpChg chg="mod">
          <ac:chgData name="Hughes, Ffion" userId="b2b1aaa3-abdb-4362-bdd1-c2a453b42c86" providerId="ADAL" clId="{2A1F4388-0173-45C6-BD4B-87E4FA75027E}" dt="2022-05-09T10:20:21.916" v="1454" actId="1076"/>
          <ac:grpSpMkLst>
            <pc:docMk/>
            <pc:sldMk cId="3394020873" sldId="306"/>
            <ac:grpSpMk id="13" creationId="{17C2692B-1026-4A8A-BD8C-C4727DCE6CCC}"/>
          </ac:grpSpMkLst>
        </pc:grpChg>
        <pc:picChg chg="del">
          <ac:chgData name="Hughes, Ffion" userId="b2b1aaa3-abdb-4362-bdd1-c2a453b42c86" providerId="ADAL" clId="{2A1F4388-0173-45C6-BD4B-87E4FA75027E}" dt="2022-05-09T10:20:28.131" v="1455" actId="478"/>
          <ac:picMkLst>
            <pc:docMk/>
            <pc:sldMk cId="3394020873" sldId="306"/>
            <ac:picMk id="7" creationId="{50C39364-397D-4F98-A98A-67265A935663}"/>
          </ac:picMkLst>
        </pc:picChg>
        <pc:picChg chg="mod">
          <ac:chgData name="Hughes, Ffion" userId="b2b1aaa3-abdb-4362-bdd1-c2a453b42c86" providerId="ADAL" clId="{2A1F4388-0173-45C6-BD4B-87E4FA75027E}" dt="2022-05-09T10:20:21.916" v="1454" actId="1076"/>
          <ac:picMkLst>
            <pc:docMk/>
            <pc:sldMk cId="3394020873" sldId="306"/>
            <ac:picMk id="12" creationId="{32683645-D777-4001-931B-DDCDDA500BBE}"/>
          </ac:picMkLst>
        </pc:picChg>
        <pc:picChg chg="mod">
          <ac:chgData name="Hughes, Ffion" userId="b2b1aaa3-abdb-4362-bdd1-c2a453b42c86" providerId="ADAL" clId="{2A1F4388-0173-45C6-BD4B-87E4FA75027E}" dt="2022-05-09T10:20:21.916" v="1454" actId="1076"/>
          <ac:picMkLst>
            <pc:docMk/>
            <pc:sldMk cId="3394020873" sldId="306"/>
            <ac:picMk id="14" creationId="{2A9A1D33-4F5B-4A3E-AD8A-B36FF87E7196}"/>
          </ac:picMkLst>
        </pc:picChg>
        <pc:picChg chg="mod">
          <ac:chgData name="Hughes, Ffion" userId="b2b1aaa3-abdb-4362-bdd1-c2a453b42c86" providerId="ADAL" clId="{2A1F4388-0173-45C6-BD4B-87E4FA75027E}" dt="2022-05-09T10:20:21.916" v="1454" actId="1076"/>
          <ac:picMkLst>
            <pc:docMk/>
            <pc:sldMk cId="3394020873" sldId="306"/>
            <ac:picMk id="15" creationId="{C6CE8BA3-CC86-4BC3-A163-56087DC3CA47}"/>
          </ac:picMkLst>
        </pc:picChg>
        <pc:picChg chg="add mod">
          <ac:chgData name="Hughes, Ffion" userId="b2b1aaa3-abdb-4362-bdd1-c2a453b42c86" providerId="ADAL" clId="{2A1F4388-0173-45C6-BD4B-87E4FA75027E}" dt="2022-05-09T10:21:57.674" v="1461" actId="1582"/>
          <ac:picMkLst>
            <pc:docMk/>
            <pc:sldMk cId="3394020873" sldId="306"/>
            <ac:picMk id="16" creationId="{5EF7708A-6DCE-4350-80F4-C5424535B763}"/>
          </ac:picMkLst>
        </pc:picChg>
      </pc:sldChg>
      <pc:sldChg chg="addSp delSp modSp add mod modAnim">
        <pc:chgData name="Hughes, Ffion" userId="b2b1aaa3-abdb-4362-bdd1-c2a453b42c86" providerId="ADAL" clId="{2A1F4388-0173-45C6-BD4B-87E4FA75027E}" dt="2022-05-09T10:31:29.002" v="1674" actId="12"/>
        <pc:sldMkLst>
          <pc:docMk/>
          <pc:sldMk cId="3471721934" sldId="307"/>
        </pc:sldMkLst>
        <pc:spChg chg="mod">
          <ac:chgData name="Hughes, Ffion" userId="b2b1aaa3-abdb-4362-bdd1-c2a453b42c86" providerId="ADAL" clId="{2A1F4388-0173-45C6-BD4B-87E4FA75027E}" dt="2022-05-09T10:26:09.517" v="1570" actId="1076"/>
          <ac:spMkLst>
            <pc:docMk/>
            <pc:sldMk cId="3471721934" sldId="307"/>
            <ac:spMk id="2" creationId="{AF8A1BF2-7831-42E4-9AAB-55ED0CD35BBA}"/>
          </ac:spMkLst>
        </pc:spChg>
        <pc:spChg chg="mod">
          <ac:chgData name="Hughes, Ffion" userId="b2b1aaa3-abdb-4362-bdd1-c2a453b42c86" providerId="ADAL" clId="{2A1F4388-0173-45C6-BD4B-87E4FA75027E}" dt="2022-05-09T10:31:29.002" v="1674" actId="12"/>
          <ac:spMkLst>
            <pc:docMk/>
            <pc:sldMk cId="3471721934" sldId="307"/>
            <ac:spMk id="3" creationId="{87025017-5F1A-4F1D-A601-9916B49517D3}"/>
          </ac:spMkLst>
        </pc:spChg>
        <pc:spChg chg="mod">
          <ac:chgData name="Hughes, Ffion" userId="b2b1aaa3-abdb-4362-bdd1-c2a453b42c86" providerId="ADAL" clId="{2A1F4388-0173-45C6-BD4B-87E4FA75027E}" dt="2022-05-09T10:25:44.141" v="1557" actId="1076"/>
          <ac:spMkLst>
            <pc:docMk/>
            <pc:sldMk cId="3471721934" sldId="307"/>
            <ac:spMk id="8" creationId="{45A13214-10A1-44E2-869B-644270DF9FBB}"/>
          </ac:spMkLst>
        </pc:spChg>
        <pc:picChg chg="add mod">
          <ac:chgData name="Hughes, Ffion" userId="b2b1aaa3-abdb-4362-bdd1-c2a453b42c86" providerId="ADAL" clId="{2A1F4388-0173-45C6-BD4B-87E4FA75027E}" dt="2022-05-09T10:30:57.741" v="1673" actId="1076"/>
          <ac:picMkLst>
            <pc:docMk/>
            <pc:sldMk cId="3471721934" sldId="307"/>
            <ac:picMk id="6" creationId="{D7080931-1686-4001-9934-35B1BDC5E1BB}"/>
          </ac:picMkLst>
        </pc:picChg>
        <pc:picChg chg="del">
          <ac:chgData name="Hughes, Ffion" userId="b2b1aaa3-abdb-4362-bdd1-c2a453b42c86" providerId="ADAL" clId="{2A1F4388-0173-45C6-BD4B-87E4FA75027E}" dt="2022-05-09T10:23:50.319" v="1473" actId="478"/>
          <ac:picMkLst>
            <pc:docMk/>
            <pc:sldMk cId="3471721934" sldId="307"/>
            <ac:picMk id="16" creationId="{5EF7708A-6DCE-4350-80F4-C5424535B763}"/>
          </ac:picMkLst>
        </pc:picChg>
      </pc:sldChg>
      <pc:sldChg chg="new del">
        <pc:chgData name="Hughes, Ffion" userId="b2b1aaa3-abdb-4362-bdd1-c2a453b42c86" providerId="ADAL" clId="{2A1F4388-0173-45C6-BD4B-87E4FA75027E}" dt="2022-05-09T10:38:58.390" v="1805" actId="47"/>
        <pc:sldMkLst>
          <pc:docMk/>
          <pc:sldMk cId="860476189" sldId="308"/>
        </pc:sldMkLst>
      </pc:sldChg>
      <pc:sldChg chg="addSp delSp modSp add mod modAnim">
        <pc:chgData name="Hughes, Ffion" userId="b2b1aaa3-abdb-4362-bdd1-c2a453b42c86" providerId="ADAL" clId="{2A1F4388-0173-45C6-BD4B-87E4FA75027E}" dt="2022-05-09T10:38:45.327" v="1804"/>
        <pc:sldMkLst>
          <pc:docMk/>
          <pc:sldMk cId="86248197" sldId="309"/>
        </pc:sldMkLst>
        <pc:spChg chg="mod">
          <ac:chgData name="Hughes, Ffion" userId="b2b1aaa3-abdb-4362-bdd1-c2a453b42c86" providerId="ADAL" clId="{2A1F4388-0173-45C6-BD4B-87E4FA75027E}" dt="2022-05-09T10:32:45.879" v="1688" actId="20577"/>
          <ac:spMkLst>
            <pc:docMk/>
            <pc:sldMk cId="86248197" sldId="309"/>
            <ac:spMk id="2" creationId="{AF8A1BF2-7831-42E4-9AAB-55ED0CD35BBA}"/>
          </ac:spMkLst>
        </pc:spChg>
        <pc:spChg chg="mod">
          <ac:chgData name="Hughes, Ffion" userId="b2b1aaa3-abdb-4362-bdd1-c2a453b42c86" providerId="ADAL" clId="{2A1F4388-0173-45C6-BD4B-87E4FA75027E}" dt="2022-05-09T10:37:46.776" v="1796" actId="255"/>
          <ac:spMkLst>
            <pc:docMk/>
            <pc:sldMk cId="86248197" sldId="309"/>
            <ac:spMk id="3" creationId="{87025017-5F1A-4F1D-A601-9916B49517D3}"/>
          </ac:spMkLst>
        </pc:spChg>
        <pc:spChg chg="mod">
          <ac:chgData name="Hughes, Ffion" userId="b2b1aaa3-abdb-4362-bdd1-c2a453b42c86" providerId="ADAL" clId="{2A1F4388-0173-45C6-BD4B-87E4FA75027E}" dt="2022-05-09T10:38:18.223" v="1801" actId="1076"/>
          <ac:spMkLst>
            <pc:docMk/>
            <pc:sldMk cId="86248197" sldId="309"/>
            <ac:spMk id="8" creationId="{45A13214-10A1-44E2-869B-644270DF9FBB}"/>
          </ac:spMkLst>
        </pc:spChg>
        <pc:picChg chg="del mod">
          <ac:chgData name="Hughes, Ffion" userId="b2b1aaa3-abdb-4362-bdd1-c2a453b42c86" providerId="ADAL" clId="{2A1F4388-0173-45C6-BD4B-87E4FA75027E}" dt="2022-05-09T10:35:39.812" v="1776" actId="478"/>
          <ac:picMkLst>
            <pc:docMk/>
            <pc:sldMk cId="86248197" sldId="309"/>
            <ac:picMk id="6" creationId="{D7080931-1686-4001-9934-35B1BDC5E1BB}"/>
          </ac:picMkLst>
        </pc:picChg>
        <pc:picChg chg="add mod">
          <ac:chgData name="Hughes, Ffion" userId="b2b1aaa3-abdb-4362-bdd1-c2a453b42c86" providerId="ADAL" clId="{2A1F4388-0173-45C6-BD4B-87E4FA75027E}" dt="2022-05-09T10:38:05.389" v="1800" actId="1076"/>
          <ac:picMkLst>
            <pc:docMk/>
            <pc:sldMk cId="86248197" sldId="309"/>
            <ac:picMk id="7" creationId="{24EE3822-1284-4DBB-ACF3-C7694747EA36}"/>
          </ac:picMkLst>
        </pc:picChg>
      </pc:sldChg>
      <pc:sldChg chg="modSp add del mod">
        <pc:chgData name="Hughes, Ffion" userId="b2b1aaa3-abdb-4362-bdd1-c2a453b42c86" providerId="ADAL" clId="{2A1F4388-0173-45C6-BD4B-87E4FA75027E}" dt="2022-05-09T10:32:51.448" v="1689" actId="47"/>
        <pc:sldMkLst>
          <pc:docMk/>
          <pc:sldMk cId="517435151" sldId="310"/>
        </pc:sldMkLst>
        <pc:spChg chg="mod">
          <ac:chgData name="Hughes, Ffion" userId="b2b1aaa3-abdb-4362-bdd1-c2a453b42c86" providerId="ADAL" clId="{2A1F4388-0173-45C6-BD4B-87E4FA75027E}" dt="2022-05-09T10:32:36.077" v="1683" actId="6549"/>
          <ac:spMkLst>
            <pc:docMk/>
            <pc:sldMk cId="517435151" sldId="310"/>
            <ac:spMk id="2" creationId="{AF8A1BF2-7831-42E4-9AAB-55ED0CD35BBA}"/>
          </ac:spMkLst>
        </pc:spChg>
      </pc:sldChg>
      <pc:sldChg chg="addSp delSp modSp add mod modAnim">
        <pc:chgData name="Hughes, Ffion" userId="b2b1aaa3-abdb-4362-bdd1-c2a453b42c86" providerId="ADAL" clId="{2A1F4388-0173-45C6-BD4B-87E4FA75027E}" dt="2022-05-09T11:01:03.126" v="2203" actId="1076"/>
        <pc:sldMkLst>
          <pc:docMk/>
          <pc:sldMk cId="4019482645" sldId="310"/>
        </pc:sldMkLst>
        <pc:spChg chg="mod">
          <ac:chgData name="Hughes, Ffion" userId="b2b1aaa3-abdb-4362-bdd1-c2a453b42c86" providerId="ADAL" clId="{2A1F4388-0173-45C6-BD4B-87E4FA75027E}" dt="2022-05-09T11:00:52.958" v="2199" actId="1076"/>
          <ac:spMkLst>
            <pc:docMk/>
            <pc:sldMk cId="4019482645" sldId="310"/>
            <ac:spMk id="2" creationId="{8C6F538D-D025-4B6F-A34C-A9E72ADA1714}"/>
          </ac:spMkLst>
        </pc:spChg>
        <pc:spChg chg="del">
          <ac:chgData name="Hughes, Ffion" userId="b2b1aaa3-abdb-4362-bdd1-c2a453b42c86" providerId="ADAL" clId="{2A1F4388-0173-45C6-BD4B-87E4FA75027E}" dt="2022-05-09T10:59:06.916" v="2189" actId="478"/>
          <ac:spMkLst>
            <pc:docMk/>
            <pc:sldMk cId="4019482645" sldId="310"/>
            <ac:spMk id="23" creationId="{755A0205-A336-4757-A75D-8BF3688D5B12}"/>
          </ac:spMkLst>
        </pc:spChg>
        <pc:spChg chg="del mod">
          <ac:chgData name="Hughes, Ffion" userId="b2b1aaa3-abdb-4362-bdd1-c2a453b42c86" providerId="ADAL" clId="{2A1F4388-0173-45C6-BD4B-87E4FA75027E}" dt="2022-05-09T10:59:12.169" v="2190" actId="478"/>
          <ac:spMkLst>
            <pc:docMk/>
            <pc:sldMk cId="4019482645" sldId="310"/>
            <ac:spMk id="25" creationId="{B51B2003-A172-4EED-8BE9-C5B275BA1A5F}"/>
          </ac:spMkLst>
        </pc:spChg>
        <pc:picChg chg="add mod modCrop">
          <ac:chgData name="Hughes, Ffion" userId="b2b1aaa3-abdb-4362-bdd1-c2a453b42c86" providerId="ADAL" clId="{2A1F4388-0173-45C6-BD4B-87E4FA75027E}" dt="2022-05-09T11:01:03.126" v="2203" actId="1076"/>
          <ac:picMkLst>
            <pc:docMk/>
            <pc:sldMk cId="4019482645" sldId="310"/>
            <ac:picMk id="5" creationId="{39804B60-6FBA-4AC0-B7A2-3DCA72672071}"/>
          </ac:picMkLst>
        </pc:picChg>
        <pc:picChg chg="del">
          <ac:chgData name="Hughes, Ffion" userId="b2b1aaa3-abdb-4362-bdd1-c2a453b42c86" providerId="ADAL" clId="{2A1F4388-0173-45C6-BD4B-87E4FA75027E}" dt="2022-05-09T10:58:33.967" v="2144" actId="478"/>
          <ac:picMkLst>
            <pc:docMk/>
            <pc:sldMk cId="4019482645" sldId="310"/>
            <ac:picMk id="6" creationId="{4E21E0DA-15EA-4F1F-BC39-1BE5B469F3F9}"/>
          </ac:picMkLst>
        </pc:picChg>
      </pc:sldChg>
      <pc:sldChg chg="addSp delSp modSp add mod ord delAnim modAnim">
        <pc:chgData name="Hughes, Ffion" userId="b2b1aaa3-abdb-4362-bdd1-c2a453b42c86" providerId="ADAL" clId="{2A1F4388-0173-45C6-BD4B-87E4FA75027E}" dt="2022-05-09T12:35:57.491" v="2359"/>
        <pc:sldMkLst>
          <pc:docMk/>
          <pc:sldMk cId="3045988764" sldId="311"/>
        </pc:sldMkLst>
        <pc:spChg chg="mod">
          <ac:chgData name="Hughes, Ffion" userId="b2b1aaa3-abdb-4362-bdd1-c2a453b42c86" providerId="ADAL" clId="{2A1F4388-0173-45C6-BD4B-87E4FA75027E}" dt="2022-05-09T12:31:41.887" v="2273" actId="20577"/>
          <ac:spMkLst>
            <pc:docMk/>
            <pc:sldMk cId="3045988764" sldId="311"/>
            <ac:spMk id="2" creationId="{8C6F538D-D025-4B6F-A34C-A9E72ADA1714}"/>
          </ac:spMkLst>
        </pc:spChg>
        <pc:spChg chg="add mod">
          <ac:chgData name="Hughes, Ffion" userId="b2b1aaa3-abdb-4362-bdd1-c2a453b42c86" providerId="ADAL" clId="{2A1F4388-0173-45C6-BD4B-87E4FA75027E}" dt="2022-05-09T12:35:22.846" v="2351" actId="1076"/>
          <ac:spMkLst>
            <pc:docMk/>
            <pc:sldMk cId="3045988764" sldId="311"/>
            <ac:spMk id="3" creationId="{3DA8D287-8211-4D38-9D7E-DEA48ABF3882}"/>
          </ac:spMkLst>
        </pc:spChg>
        <pc:spChg chg="del mod">
          <ac:chgData name="Hughes, Ffion" userId="b2b1aaa3-abdb-4362-bdd1-c2a453b42c86" providerId="ADAL" clId="{2A1F4388-0173-45C6-BD4B-87E4FA75027E}" dt="2022-05-09T12:31:49.871" v="2277" actId="478"/>
          <ac:spMkLst>
            <pc:docMk/>
            <pc:sldMk cId="3045988764" sldId="311"/>
            <ac:spMk id="23" creationId="{755A0205-A336-4757-A75D-8BF3688D5B12}"/>
          </ac:spMkLst>
        </pc:spChg>
        <pc:spChg chg="del">
          <ac:chgData name="Hughes, Ffion" userId="b2b1aaa3-abdb-4362-bdd1-c2a453b42c86" providerId="ADAL" clId="{2A1F4388-0173-45C6-BD4B-87E4FA75027E}" dt="2022-05-09T12:31:47.794" v="2275" actId="478"/>
          <ac:spMkLst>
            <pc:docMk/>
            <pc:sldMk cId="3045988764" sldId="311"/>
            <ac:spMk id="25" creationId="{B51B2003-A172-4EED-8BE9-C5B275BA1A5F}"/>
          </ac:spMkLst>
        </pc:spChg>
        <pc:picChg chg="del">
          <ac:chgData name="Hughes, Ffion" userId="b2b1aaa3-abdb-4362-bdd1-c2a453b42c86" providerId="ADAL" clId="{2A1F4388-0173-45C6-BD4B-87E4FA75027E}" dt="2022-05-09T12:31:44.096" v="2274" actId="478"/>
          <ac:picMkLst>
            <pc:docMk/>
            <pc:sldMk cId="3045988764" sldId="311"/>
            <ac:picMk id="6" creationId="{4E21E0DA-15EA-4F1F-BC39-1BE5B469F3F9}"/>
          </ac:picMkLst>
        </pc:picChg>
        <pc:picChg chg="add mod">
          <ac:chgData name="Hughes, Ffion" userId="b2b1aaa3-abdb-4362-bdd1-c2a453b42c86" providerId="ADAL" clId="{2A1F4388-0173-45C6-BD4B-87E4FA75027E}" dt="2022-05-09T12:35:05.823" v="2328" actId="1076"/>
          <ac:picMkLst>
            <pc:docMk/>
            <pc:sldMk cId="3045988764" sldId="311"/>
            <ac:picMk id="8194" creationId="{FB8873FD-85A4-48F0-A0F0-8312F077C316}"/>
          </ac:picMkLst>
        </pc:picChg>
      </pc:sldChg>
      <pc:sldChg chg="addSp delSp modSp add mod modAnim">
        <pc:chgData name="Hughes, Ffion" userId="b2b1aaa3-abdb-4362-bdd1-c2a453b42c86" providerId="ADAL" clId="{2A1F4388-0173-45C6-BD4B-87E4FA75027E}" dt="2022-05-09T12:43:46.908" v="2447" actId="1076"/>
        <pc:sldMkLst>
          <pc:docMk/>
          <pc:sldMk cId="3650685307" sldId="312"/>
        </pc:sldMkLst>
        <pc:spChg chg="mod">
          <ac:chgData name="Hughes, Ffion" userId="b2b1aaa3-abdb-4362-bdd1-c2a453b42c86" providerId="ADAL" clId="{2A1F4388-0173-45C6-BD4B-87E4FA75027E}" dt="2022-05-09T12:37:24.378" v="2377" actId="255"/>
          <ac:spMkLst>
            <pc:docMk/>
            <pc:sldMk cId="3650685307" sldId="312"/>
            <ac:spMk id="2" creationId="{8C6F538D-D025-4B6F-A34C-A9E72ADA1714}"/>
          </ac:spMkLst>
        </pc:spChg>
        <pc:spChg chg="mod">
          <ac:chgData name="Hughes, Ffion" userId="b2b1aaa3-abdb-4362-bdd1-c2a453b42c86" providerId="ADAL" clId="{2A1F4388-0173-45C6-BD4B-87E4FA75027E}" dt="2022-05-09T12:43:29.080" v="2443" actId="1076"/>
          <ac:spMkLst>
            <pc:docMk/>
            <pc:sldMk cId="3650685307" sldId="312"/>
            <ac:spMk id="3" creationId="{3DA8D287-8211-4D38-9D7E-DEA48ABF3882}"/>
          </ac:spMkLst>
        </pc:spChg>
        <pc:spChg chg="add mod">
          <ac:chgData name="Hughes, Ffion" userId="b2b1aaa3-abdb-4362-bdd1-c2a453b42c86" providerId="ADAL" clId="{2A1F4388-0173-45C6-BD4B-87E4FA75027E}" dt="2022-05-09T12:43:31.248" v="2444" actId="1076"/>
          <ac:spMkLst>
            <pc:docMk/>
            <pc:sldMk cId="3650685307" sldId="312"/>
            <ac:spMk id="5" creationId="{C955C371-E894-4641-8F14-7B8EE5F5F92F}"/>
          </ac:spMkLst>
        </pc:spChg>
        <pc:spChg chg="add del mod">
          <ac:chgData name="Hughes, Ffion" userId="b2b1aaa3-abdb-4362-bdd1-c2a453b42c86" providerId="ADAL" clId="{2A1F4388-0173-45C6-BD4B-87E4FA75027E}" dt="2022-05-09T12:39:40.067" v="2412"/>
          <ac:spMkLst>
            <pc:docMk/>
            <pc:sldMk cId="3650685307" sldId="312"/>
            <ac:spMk id="6" creationId="{353D0FAE-4889-46F4-89AB-B36920623707}"/>
          </ac:spMkLst>
        </pc:spChg>
        <pc:picChg chg="add mod">
          <ac:chgData name="Hughes, Ffion" userId="b2b1aaa3-abdb-4362-bdd1-c2a453b42c86" providerId="ADAL" clId="{2A1F4388-0173-45C6-BD4B-87E4FA75027E}" dt="2022-05-09T12:43:46.908" v="2447" actId="1076"/>
          <ac:picMkLst>
            <pc:docMk/>
            <pc:sldMk cId="3650685307" sldId="312"/>
            <ac:picMk id="8" creationId="{5EE056C5-7D41-47A1-8487-CDD583391798}"/>
          </ac:picMkLst>
        </pc:picChg>
        <pc:picChg chg="del">
          <ac:chgData name="Hughes, Ffion" userId="b2b1aaa3-abdb-4362-bdd1-c2a453b42c86" providerId="ADAL" clId="{2A1F4388-0173-45C6-BD4B-87E4FA75027E}" dt="2022-05-09T12:36:42.432" v="2373" actId="478"/>
          <ac:picMkLst>
            <pc:docMk/>
            <pc:sldMk cId="3650685307" sldId="312"/>
            <ac:picMk id="8194" creationId="{FB8873FD-85A4-48F0-A0F0-8312F077C316}"/>
          </ac:picMkLst>
        </pc:picChg>
      </pc:sldChg>
      <pc:sldChg chg="addSp delSp modSp add mod delAnim modAnim">
        <pc:chgData name="Hughes, Ffion" userId="b2b1aaa3-abdb-4362-bdd1-c2a453b42c86" providerId="ADAL" clId="{2A1F4388-0173-45C6-BD4B-87E4FA75027E}" dt="2022-05-09T14:43:21.057" v="3793"/>
        <pc:sldMkLst>
          <pc:docMk/>
          <pc:sldMk cId="3065966842" sldId="313"/>
        </pc:sldMkLst>
        <pc:spChg chg="mod">
          <ac:chgData name="Hughes, Ffion" userId="b2b1aaa3-abdb-4362-bdd1-c2a453b42c86" providerId="ADAL" clId="{2A1F4388-0173-45C6-BD4B-87E4FA75027E}" dt="2022-05-09T14:37:17.708" v="3621" actId="207"/>
          <ac:spMkLst>
            <pc:docMk/>
            <pc:sldMk cId="3065966842" sldId="313"/>
            <ac:spMk id="2" creationId="{8C6F538D-D025-4B6F-A34C-A9E72ADA1714}"/>
          </ac:spMkLst>
        </pc:spChg>
        <pc:spChg chg="mod">
          <ac:chgData name="Hughes, Ffion" userId="b2b1aaa3-abdb-4362-bdd1-c2a453b42c86" providerId="ADAL" clId="{2A1F4388-0173-45C6-BD4B-87E4FA75027E}" dt="2022-05-09T14:38:54.287" v="3652" actId="113"/>
          <ac:spMkLst>
            <pc:docMk/>
            <pc:sldMk cId="3065966842" sldId="313"/>
            <ac:spMk id="3" creationId="{3DA8D287-8211-4D38-9D7E-DEA48ABF3882}"/>
          </ac:spMkLst>
        </pc:spChg>
        <pc:spChg chg="del mod">
          <ac:chgData name="Hughes, Ffion" userId="b2b1aaa3-abdb-4362-bdd1-c2a453b42c86" providerId="ADAL" clId="{2A1F4388-0173-45C6-BD4B-87E4FA75027E}" dt="2022-05-09T14:37:38.930" v="3624" actId="478"/>
          <ac:spMkLst>
            <pc:docMk/>
            <pc:sldMk cId="3065966842" sldId="313"/>
            <ac:spMk id="5" creationId="{C955C371-E894-4641-8F14-7B8EE5F5F92F}"/>
          </ac:spMkLst>
        </pc:spChg>
        <pc:picChg chg="add mod">
          <ac:chgData name="Hughes, Ffion" userId="b2b1aaa3-abdb-4362-bdd1-c2a453b42c86" providerId="ADAL" clId="{2A1F4388-0173-45C6-BD4B-87E4FA75027E}" dt="2022-05-09T14:38:41.429" v="3651" actId="1582"/>
          <ac:picMkLst>
            <pc:docMk/>
            <pc:sldMk cId="3065966842" sldId="313"/>
            <ac:picMk id="7" creationId="{9B12D1A7-B6C9-4768-A389-BF4D2B9EDAF9}"/>
          </ac:picMkLst>
        </pc:picChg>
        <pc:picChg chg="del">
          <ac:chgData name="Hughes, Ffion" userId="b2b1aaa3-abdb-4362-bdd1-c2a453b42c86" providerId="ADAL" clId="{2A1F4388-0173-45C6-BD4B-87E4FA75027E}" dt="2022-05-09T14:37:20.681" v="3622" actId="478"/>
          <ac:picMkLst>
            <pc:docMk/>
            <pc:sldMk cId="3065966842" sldId="313"/>
            <ac:picMk id="8" creationId="{5EE056C5-7D41-47A1-8487-CDD583391798}"/>
          </ac:picMkLst>
        </pc:picChg>
      </pc:sldChg>
      <pc:sldChg chg="add del">
        <pc:chgData name="Hughes, Ffion" userId="b2b1aaa3-abdb-4362-bdd1-c2a453b42c86" providerId="ADAL" clId="{2A1F4388-0173-45C6-BD4B-87E4FA75027E}" dt="2022-05-09T14:43:28.775" v="3794" actId="47"/>
        <pc:sldMkLst>
          <pc:docMk/>
          <pc:sldMk cId="575870111" sldId="314"/>
        </pc:sldMkLst>
      </pc:sldChg>
      <pc:sldChg chg="add del">
        <pc:chgData name="Hughes, Ffion" userId="b2b1aaa3-abdb-4362-bdd1-c2a453b42c86" providerId="ADAL" clId="{2A1F4388-0173-45C6-BD4B-87E4FA75027E}" dt="2022-05-09T14:43:29.657" v="3795" actId="47"/>
        <pc:sldMkLst>
          <pc:docMk/>
          <pc:sldMk cId="3451915868" sldId="315"/>
        </pc:sldMkLst>
      </pc:sldChg>
      <pc:sldChg chg="add del">
        <pc:chgData name="Hughes, Ffion" userId="b2b1aaa3-abdb-4362-bdd1-c2a453b42c86" providerId="ADAL" clId="{2A1F4388-0173-45C6-BD4B-87E4FA75027E}" dt="2022-05-09T14:43:30.357" v="3796" actId="47"/>
        <pc:sldMkLst>
          <pc:docMk/>
          <pc:sldMk cId="4132107164" sldId="316"/>
        </pc:sldMkLst>
      </pc:sldChg>
      <pc:sldChg chg="addSp delSp modSp add mod ord delAnim modAnim">
        <pc:chgData name="Hughes, Ffion" userId="b2b1aaa3-abdb-4362-bdd1-c2a453b42c86" providerId="ADAL" clId="{2A1F4388-0173-45C6-BD4B-87E4FA75027E}" dt="2022-05-09T12:56:47.896" v="2663" actId="1076"/>
        <pc:sldMkLst>
          <pc:docMk/>
          <pc:sldMk cId="1336121648" sldId="317"/>
        </pc:sldMkLst>
        <pc:spChg chg="mod">
          <ac:chgData name="Hughes, Ffion" userId="b2b1aaa3-abdb-4362-bdd1-c2a453b42c86" providerId="ADAL" clId="{2A1F4388-0173-45C6-BD4B-87E4FA75027E}" dt="2022-05-09T12:56:45.081" v="2662" actId="14100"/>
          <ac:spMkLst>
            <pc:docMk/>
            <pc:sldMk cId="1336121648" sldId="317"/>
            <ac:spMk id="2" creationId="{8C6F538D-D025-4B6F-A34C-A9E72ADA1714}"/>
          </ac:spMkLst>
        </pc:spChg>
        <pc:spChg chg="mod">
          <ac:chgData name="Hughes, Ffion" userId="b2b1aaa3-abdb-4362-bdd1-c2a453b42c86" providerId="ADAL" clId="{2A1F4388-0173-45C6-BD4B-87E4FA75027E}" dt="2022-05-09T12:56:47.896" v="2663" actId="1076"/>
          <ac:spMkLst>
            <pc:docMk/>
            <pc:sldMk cId="1336121648" sldId="317"/>
            <ac:spMk id="3" creationId="{3DA8D287-8211-4D38-9D7E-DEA48ABF3882}"/>
          </ac:spMkLst>
        </pc:spChg>
        <pc:spChg chg="del">
          <ac:chgData name="Hughes, Ffion" userId="b2b1aaa3-abdb-4362-bdd1-c2a453b42c86" providerId="ADAL" clId="{2A1F4388-0173-45C6-BD4B-87E4FA75027E}" dt="2022-05-09T12:45:04.895" v="2473" actId="478"/>
          <ac:spMkLst>
            <pc:docMk/>
            <pc:sldMk cId="1336121648" sldId="317"/>
            <ac:spMk id="5" creationId="{C955C371-E894-4641-8F14-7B8EE5F5F92F}"/>
          </ac:spMkLst>
        </pc:spChg>
        <pc:picChg chg="add mod modCrop">
          <ac:chgData name="Hughes, Ffion" userId="b2b1aaa3-abdb-4362-bdd1-c2a453b42c86" providerId="ADAL" clId="{2A1F4388-0173-45C6-BD4B-87E4FA75027E}" dt="2022-05-09T12:56:18.375" v="2659" actId="1076"/>
          <ac:picMkLst>
            <pc:docMk/>
            <pc:sldMk cId="1336121648" sldId="317"/>
            <ac:picMk id="7" creationId="{F6904993-D44B-4533-B8E6-BAC2D97C5156}"/>
          </ac:picMkLst>
        </pc:picChg>
        <pc:picChg chg="del">
          <ac:chgData name="Hughes, Ffion" userId="b2b1aaa3-abdb-4362-bdd1-c2a453b42c86" providerId="ADAL" clId="{2A1F4388-0173-45C6-BD4B-87E4FA75027E}" dt="2022-05-09T12:45:02.324" v="2472" actId="478"/>
          <ac:picMkLst>
            <pc:docMk/>
            <pc:sldMk cId="1336121648" sldId="317"/>
            <ac:picMk id="8" creationId="{5EE056C5-7D41-47A1-8487-CDD583391798}"/>
          </ac:picMkLst>
        </pc:picChg>
      </pc:sldChg>
      <pc:sldChg chg="addSp delSp modSp add mod modAnim">
        <pc:chgData name="Hughes, Ffion" userId="b2b1aaa3-abdb-4362-bdd1-c2a453b42c86" providerId="ADAL" clId="{2A1F4388-0173-45C6-BD4B-87E4FA75027E}" dt="2022-05-09T14:36:30.016" v="3616"/>
        <pc:sldMkLst>
          <pc:docMk/>
          <pc:sldMk cId="1079464074" sldId="318"/>
        </pc:sldMkLst>
        <pc:spChg chg="mod">
          <ac:chgData name="Hughes, Ffion" userId="b2b1aaa3-abdb-4362-bdd1-c2a453b42c86" providerId="ADAL" clId="{2A1F4388-0173-45C6-BD4B-87E4FA75027E}" dt="2022-05-09T12:57:47.692" v="2667"/>
          <ac:spMkLst>
            <pc:docMk/>
            <pc:sldMk cId="1079464074" sldId="318"/>
            <ac:spMk id="2" creationId="{8C6F538D-D025-4B6F-A34C-A9E72ADA1714}"/>
          </ac:spMkLst>
        </pc:spChg>
        <pc:spChg chg="mod">
          <ac:chgData name="Hughes, Ffion" userId="b2b1aaa3-abdb-4362-bdd1-c2a453b42c86" providerId="ADAL" clId="{2A1F4388-0173-45C6-BD4B-87E4FA75027E}" dt="2022-05-09T12:57:51.738" v="2668" actId="6549"/>
          <ac:spMkLst>
            <pc:docMk/>
            <pc:sldMk cId="1079464074" sldId="318"/>
            <ac:spMk id="3" creationId="{3DA8D287-8211-4D38-9D7E-DEA48ABF3882}"/>
          </ac:spMkLst>
        </pc:spChg>
        <pc:spChg chg="add mod">
          <ac:chgData name="Hughes, Ffion" userId="b2b1aaa3-abdb-4362-bdd1-c2a453b42c86" providerId="ADAL" clId="{2A1F4388-0173-45C6-BD4B-87E4FA75027E}" dt="2022-05-09T14:35:53.630" v="3608" actId="14100"/>
          <ac:spMkLst>
            <pc:docMk/>
            <pc:sldMk cId="1079464074" sldId="318"/>
            <ac:spMk id="5" creationId="{E05884CA-E2BE-4FCF-BDB5-EA0F57F785F0}"/>
          </ac:spMkLst>
        </pc:spChg>
        <pc:picChg chg="del mod">
          <ac:chgData name="Hughes, Ffion" userId="b2b1aaa3-abdb-4362-bdd1-c2a453b42c86" providerId="ADAL" clId="{2A1F4388-0173-45C6-BD4B-87E4FA75027E}" dt="2022-05-09T12:53:30.823" v="2563" actId="478"/>
          <ac:picMkLst>
            <pc:docMk/>
            <pc:sldMk cId="1079464074" sldId="318"/>
            <ac:picMk id="7" creationId="{F6904993-D44B-4533-B8E6-BAC2D97C5156}"/>
          </ac:picMkLst>
        </pc:picChg>
        <pc:picChg chg="add mod">
          <ac:chgData name="Hughes, Ffion" userId="b2b1aaa3-abdb-4362-bdd1-c2a453b42c86" providerId="ADAL" clId="{2A1F4388-0173-45C6-BD4B-87E4FA75027E}" dt="2022-05-09T14:36:02.657" v="3612" actId="208"/>
          <ac:picMkLst>
            <pc:docMk/>
            <pc:sldMk cId="1079464074" sldId="318"/>
            <ac:picMk id="8" creationId="{7828FADA-F945-4AC7-99DB-37BD16731A37}"/>
          </ac:picMkLst>
        </pc:picChg>
      </pc:sldChg>
      <pc:sldChg chg="addSp delSp modSp add mod modAnim">
        <pc:chgData name="Hughes, Ffion" userId="b2b1aaa3-abdb-4362-bdd1-c2a453b42c86" providerId="ADAL" clId="{2A1F4388-0173-45C6-BD4B-87E4FA75027E}" dt="2022-05-09T13:40:22.808" v="2826" actId="1076"/>
        <pc:sldMkLst>
          <pc:docMk/>
          <pc:sldMk cId="1003101399" sldId="319"/>
        </pc:sldMkLst>
        <pc:spChg chg="mod">
          <ac:chgData name="Hughes, Ffion" userId="b2b1aaa3-abdb-4362-bdd1-c2a453b42c86" providerId="ADAL" clId="{2A1F4388-0173-45C6-BD4B-87E4FA75027E}" dt="2022-05-09T13:33:45.311" v="2774" actId="20577"/>
          <ac:spMkLst>
            <pc:docMk/>
            <pc:sldMk cId="1003101399" sldId="319"/>
            <ac:spMk id="2" creationId="{8C6F538D-D025-4B6F-A34C-A9E72ADA1714}"/>
          </ac:spMkLst>
        </pc:spChg>
        <pc:spChg chg="mod">
          <ac:chgData name="Hughes, Ffion" userId="b2b1aaa3-abdb-4362-bdd1-c2a453b42c86" providerId="ADAL" clId="{2A1F4388-0173-45C6-BD4B-87E4FA75027E}" dt="2022-05-09T13:39:43.073" v="2805" actId="6549"/>
          <ac:spMkLst>
            <pc:docMk/>
            <pc:sldMk cId="1003101399" sldId="319"/>
            <ac:spMk id="3" creationId="{3DA8D287-8211-4D38-9D7E-DEA48ABF3882}"/>
          </ac:spMkLst>
        </pc:spChg>
        <pc:spChg chg="add mod">
          <ac:chgData name="Hughes, Ffion" userId="b2b1aaa3-abdb-4362-bdd1-c2a453b42c86" providerId="ADAL" clId="{2A1F4388-0173-45C6-BD4B-87E4FA75027E}" dt="2022-05-09T13:40:07.535" v="2823" actId="1076"/>
          <ac:spMkLst>
            <pc:docMk/>
            <pc:sldMk cId="1003101399" sldId="319"/>
            <ac:spMk id="9" creationId="{383904D4-BCDA-438D-B029-5B22C6FBC054}"/>
          </ac:spMkLst>
        </pc:spChg>
        <pc:grpChg chg="add mod">
          <ac:chgData name="Hughes, Ffion" userId="b2b1aaa3-abdb-4362-bdd1-c2a453b42c86" providerId="ADAL" clId="{2A1F4388-0173-45C6-BD4B-87E4FA75027E}" dt="2022-05-09T13:40:22.808" v="2826" actId="1076"/>
          <ac:grpSpMkLst>
            <pc:docMk/>
            <pc:sldMk cId="1003101399" sldId="319"/>
            <ac:grpSpMk id="8" creationId="{1AAAA333-6B77-4C4D-A8DC-47FEEB8DADA3}"/>
          </ac:grpSpMkLst>
        </pc:grpChg>
        <pc:picChg chg="del">
          <ac:chgData name="Hughes, Ffion" userId="b2b1aaa3-abdb-4362-bdd1-c2a453b42c86" providerId="ADAL" clId="{2A1F4388-0173-45C6-BD4B-87E4FA75027E}" dt="2022-05-09T12:57:42.593" v="2666" actId="478"/>
          <ac:picMkLst>
            <pc:docMk/>
            <pc:sldMk cId="1003101399" sldId="319"/>
            <ac:picMk id="7" creationId="{F6904993-D44B-4533-B8E6-BAC2D97C5156}"/>
          </ac:picMkLst>
        </pc:picChg>
        <pc:picChg chg="add mod">
          <ac:chgData name="Hughes, Ffion" userId="b2b1aaa3-abdb-4362-bdd1-c2a453b42c86" providerId="ADAL" clId="{2A1F4388-0173-45C6-BD4B-87E4FA75027E}" dt="2022-05-09T13:40:22.808" v="2826" actId="1076"/>
          <ac:picMkLst>
            <pc:docMk/>
            <pc:sldMk cId="1003101399" sldId="319"/>
            <ac:picMk id="22530" creationId="{0F702FD2-1C0C-433B-B656-55F35E566F1B}"/>
          </ac:picMkLst>
        </pc:picChg>
        <pc:picChg chg="add mod">
          <ac:chgData name="Hughes, Ffion" userId="b2b1aaa3-abdb-4362-bdd1-c2a453b42c86" providerId="ADAL" clId="{2A1F4388-0173-45C6-BD4B-87E4FA75027E}" dt="2022-05-09T13:38:35.169" v="2794" actId="1582"/>
          <ac:picMkLst>
            <pc:docMk/>
            <pc:sldMk cId="1003101399" sldId="319"/>
            <ac:picMk id="22532" creationId="{6058A0C9-D1FE-44D3-9257-27FBC7ECC47B}"/>
          </ac:picMkLst>
        </pc:picChg>
        <pc:cxnChg chg="add mod">
          <ac:chgData name="Hughes, Ffion" userId="b2b1aaa3-abdb-4362-bdd1-c2a453b42c86" providerId="ADAL" clId="{2A1F4388-0173-45C6-BD4B-87E4FA75027E}" dt="2022-05-09T13:40:22.808" v="2826" actId="1076"/>
          <ac:cxnSpMkLst>
            <pc:docMk/>
            <pc:sldMk cId="1003101399" sldId="319"/>
            <ac:cxnSpMk id="6" creationId="{A48F081A-CC84-4AF0-AD83-049C43BB79B4}"/>
          </ac:cxnSpMkLst>
        </pc:cxnChg>
      </pc:sldChg>
      <pc:sldChg chg="addSp delSp modSp add mod delAnim modAnim">
        <pc:chgData name="Hughes, Ffion" userId="b2b1aaa3-abdb-4362-bdd1-c2a453b42c86" providerId="ADAL" clId="{2A1F4388-0173-45C6-BD4B-87E4FA75027E}" dt="2022-05-09T14:17:14.865" v="3463" actId="255"/>
        <pc:sldMkLst>
          <pc:docMk/>
          <pc:sldMk cId="2368237957" sldId="320"/>
        </pc:sldMkLst>
        <pc:spChg chg="mod">
          <ac:chgData name="Hughes, Ffion" userId="b2b1aaa3-abdb-4362-bdd1-c2a453b42c86" providerId="ADAL" clId="{2A1F4388-0173-45C6-BD4B-87E4FA75027E}" dt="2022-05-09T14:17:03.770" v="3462" actId="1076"/>
          <ac:spMkLst>
            <pc:docMk/>
            <pc:sldMk cId="2368237957" sldId="320"/>
            <ac:spMk id="3" creationId="{3DA8D287-8211-4D38-9D7E-DEA48ABF3882}"/>
          </ac:spMkLst>
        </pc:spChg>
        <pc:spChg chg="mod">
          <ac:chgData name="Hughes, Ffion" userId="b2b1aaa3-abdb-4362-bdd1-c2a453b42c86" providerId="ADAL" clId="{2A1F4388-0173-45C6-BD4B-87E4FA75027E}" dt="2022-05-09T14:16:19.550" v="3451" actId="1076"/>
          <ac:spMkLst>
            <pc:docMk/>
            <pc:sldMk cId="2368237957" sldId="320"/>
            <ac:spMk id="4" creationId="{CDF548BD-C30A-4512-8ACA-BF1ECC669306}"/>
          </ac:spMkLst>
        </pc:spChg>
        <pc:spChg chg="add mod">
          <ac:chgData name="Hughes, Ffion" userId="b2b1aaa3-abdb-4362-bdd1-c2a453b42c86" providerId="ADAL" clId="{2A1F4388-0173-45C6-BD4B-87E4FA75027E}" dt="2022-05-09T14:13:42.874" v="3429" actId="164"/>
          <ac:spMkLst>
            <pc:docMk/>
            <pc:sldMk cId="2368237957" sldId="320"/>
            <ac:spMk id="5" creationId="{5BFF3070-9F96-43BF-B81E-AA8F6C7EBA03}"/>
          </ac:spMkLst>
        </pc:spChg>
        <pc:spChg chg="add mod">
          <ac:chgData name="Hughes, Ffion" userId="b2b1aaa3-abdb-4362-bdd1-c2a453b42c86" providerId="ADAL" clId="{2A1F4388-0173-45C6-BD4B-87E4FA75027E}" dt="2022-05-09T14:13:42.874" v="3429" actId="164"/>
          <ac:spMkLst>
            <pc:docMk/>
            <pc:sldMk cId="2368237957" sldId="320"/>
            <ac:spMk id="7" creationId="{95EC164C-D8DB-48E0-B8D4-84F7819A2158}"/>
          </ac:spMkLst>
        </pc:spChg>
        <pc:spChg chg="del">
          <ac:chgData name="Hughes, Ffion" userId="b2b1aaa3-abdb-4362-bdd1-c2a453b42c86" providerId="ADAL" clId="{2A1F4388-0173-45C6-BD4B-87E4FA75027E}" dt="2022-05-09T13:42:38.502" v="2901" actId="478"/>
          <ac:spMkLst>
            <pc:docMk/>
            <pc:sldMk cId="2368237957" sldId="320"/>
            <ac:spMk id="9" creationId="{383904D4-BCDA-438D-B029-5B22C6FBC054}"/>
          </ac:spMkLst>
        </pc:spChg>
        <pc:spChg chg="add mod">
          <ac:chgData name="Hughes, Ffion" userId="b2b1aaa3-abdb-4362-bdd1-c2a453b42c86" providerId="ADAL" clId="{2A1F4388-0173-45C6-BD4B-87E4FA75027E}" dt="2022-05-09T14:17:14.865" v="3463" actId="255"/>
          <ac:spMkLst>
            <pc:docMk/>
            <pc:sldMk cId="2368237957" sldId="320"/>
            <ac:spMk id="11" creationId="{8C82DE79-496A-4280-A4FB-7EE42E083652}"/>
          </ac:spMkLst>
        </pc:spChg>
        <pc:grpChg chg="del">
          <ac:chgData name="Hughes, Ffion" userId="b2b1aaa3-abdb-4362-bdd1-c2a453b42c86" providerId="ADAL" clId="{2A1F4388-0173-45C6-BD4B-87E4FA75027E}" dt="2022-05-09T13:41:42.135" v="2830" actId="478"/>
          <ac:grpSpMkLst>
            <pc:docMk/>
            <pc:sldMk cId="2368237957" sldId="320"/>
            <ac:grpSpMk id="8" creationId="{1AAAA333-6B77-4C4D-A8DC-47FEEB8DADA3}"/>
          </ac:grpSpMkLst>
        </pc:grpChg>
        <pc:grpChg chg="add mod">
          <ac:chgData name="Hughes, Ffion" userId="b2b1aaa3-abdb-4362-bdd1-c2a453b42c86" providerId="ADAL" clId="{2A1F4388-0173-45C6-BD4B-87E4FA75027E}" dt="2022-05-09T14:14:29.889" v="3437" actId="1076"/>
          <ac:grpSpMkLst>
            <pc:docMk/>
            <pc:sldMk cId="2368237957" sldId="320"/>
            <ac:grpSpMk id="10" creationId="{7C6EADF2-862E-462A-8097-9C2F7D095FBB}"/>
          </ac:grpSpMkLst>
        </pc:grpChg>
        <pc:picChg chg="del">
          <ac:chgData name="Hughes, Ffion" userId="b2b1aaa3-abdb-4362-bdd1-c2a453b42c86" providerId="ADAL" clId="{2A1F4388-0173-45C6-BD4B-87E4FA75027E}" dt="2022-05-09T13:41:42.776" v="2831" actId="478"/>
          <ac:picMkLst>
            <pc:docMk/>
            <pc:sldMk cId="2368237957" sldId="320"/>
            <ac:picMk id="22532" creationId="{6058A0C9-D1FE-44D3-9257-27FBC7ECC47B}"/>
          </ac:picMkLst>
        </pc:picChg>
      </pc:sldChg>
      <pc:sldChg chg="addSp delSp modSp add ord modAnim">
        <pc:chgData name="Hughes, Ffion" userId="b2b1aaa3-abdb-4362-bdd1-c2a453b42c86" providerId="ADAL" clId="{2A1F4388-0173-45C6-BD4B-87E4FA75027E}" dt="2022-05-09T14:15:29.801" v="3447"/>
        <pc:sldMkLst>
          <pc:docMk/>
          <pc:sldMk cId="2759276887" sldId="321"/>
        </pc:sldMkLst>
        <pc:spChg chg="mod">
          <ac:chgData name="Hughes, Ffion" userId="b2b1aaa3-abdb-4362-bdd1-c2a453b42c86" providerId="ADAL" clId="{2A1F4388-0173-45C6-BD4B-87E4FA75027E}" dt="2022-05-09T13:57:31.632" v="3345" actId="255"/>
          <ac:spMkLst>
            <pc:docMk/>
            <pc:sldMk cId="2759276887" sldId="321"/>
            <ac:spMk id="3" creationId="{3DA8D287-8211-4D38-9D7E-DEA48ABF3882}"/>
          </ac:spMkLst>
        </pc:spChg>
        <pc:picChg chg="add del mod">
          <ac:chgData name="Hughes, Ffion" userId="b2b1aaa3-abdb-4362-bdd1-c2a453b42c86" providerId="ADAL" clId="{2A1F4388-0173-45C6-BD4B-87E4FA75027E}" dt="2022-05-09T14:03:48.021" v="3351" actId="478"/>
          <ac:picMkLst>
            <pc:docMk/>
            <pc:sldMk cId="2759276887" sldId="321"/>
            <ac:picMk id="31746" creationId="{29A0031C-6813-4CBD-AD0F-998C0BE0293B}"/>
          </ac:picMkLst>
        </pc:picChg>
      </pc:sldChg>
      <pc:sldChg chg="addSp modSp add mod modAnim">
        <pc:chgData name="Hughes, Ffion" userId="b2b1aaa3-abdb-4362-bdd1-c2a453b42c86" providerId="ADAL" clId="{2A1F4388-0173-45C6-BD4B-87E4FA75027E}" dt="2022-05-09T14:17:56.239" v="3476"/>
        <pc:sldMkLst>
          <pc:docMk/>
          <pc:sldMk cId="3096688759" sldId="322"/>
        </pc:sldMkLst>
        <pc:spChg chg="mod">
          <ac:chgData name="Hughes, Ffion" userId="b2b1aaa3-abdb-4362-bdd1-c2a453b42c86" providerId="ADAL" clId="{2A1F4388-0173-45C6-BD4B-87E4FA75027E}" dt="2022-05-09T14:17:23.264" v="3464" actId="21"/>
          <ac:spMkLst>
            <pc:docMk/>
            <pc:sldMk cId="3096688759" sldId="322"/>
            <ac:spMk id="3" creationId="{3DA8D287-8211-4D38-9D7E-DEA48ABF3882}"/>
          </ac:spMkLst>
        </pc:spChg>
        <pc:spChg chg="add mod">
          <ac:chgData name="Hughes, Ffion" userId="b2b1aaa3-abdb-4362-bdd1-c2a453b42c86" providerId="ADAL" clId="{2A1F4388-0173-45C6-BD4B-87E4FA75027E}" dt="2022-05-09T14:17:50.624" v="3474" actId="14100"/>
          <ac:spMkLst>
            <pc:docMk/>
            <pc:sldMk cId="3096688759" sldId="322"/>
            <ac:spMk id="5" creationId="{E817AA52-91F0-43E4-93B4-13FFA497D334}"/>
          </ac:spMkLst>
        </pc:spChg>
        <pc:picChg chg="add mod">
          <ac:chgData name="Hughes, Ffion" userId="b2b1aaa3-abdb-4362-bdd1-c2a453b42c86" providerId="ADAL" clId="{2A1F4388-0173-45C6-BD4B-87E4FA75027E}" dt="2022-05-09T14:17:52.360" v="3475" actId="1076"/>
          <ac:picMkLst>
            <pc:docMk/>
            <pc:sldMk cId="3096688759" sldId="322"/>
            <ac:picMk id="33794" creationId="{ECE9BA8A-EB70-4431-8AED-B4A37E93C352}"/>
          </ac:picMkLst>
        </pc:picChg>
      </pc:sldChg>
      <pc:sldChg chg="add del">
        <pc:chgData name="Hughes, Ffion" userId="b2b1aaa3-abdb-4362-bdd1-c2a453b42c86" providerId="ADAL" clId="{2A1F4388-0173-45C6-BD4B-87E4FA75027E}" dt="2022-05-09T14:41:27.345" v="3779" actId="47"/>
        <pc:sldMkLst>
          <pc:docMk/>
          <pc:sldMk cId="3454191057" sldId="323"/>
        </pc:sldMkLst>
      </pc:sldChg>
      <pc:sldChg chg="addSp delSp modSp add mod modAnim">
        <pc:chgData name="Hughes, Ffion" userId="b2b1aaa3-abdb-4362-bdd1-c2a453b42c86" providerId="ADAL" clId="{2A1F4388-0173-45C6-BD4B-87E4FA75027E}" dt="2022-05-09T14:43:16.338" v="3792"/>
        <pc:sldMkLst>
          <pc:docMk/>
          <pc:sldMk cId="909151128" sldId="324"/>
        </pc:sldMkLst>
        <pc:spChg chg="mod">
          <ac:chgData name="Hughes, Ffion" userId="b2b1aaa3-abdb-4362-bdd1-c2a453b42c86" providerId="ADAL" clId="{2A1F4388-0173-45C6-BD4B-87E4FA75027E}" dt="2022-05-09T14:39:38.956" v="3655"/>
          <ac:spMkLst>
            <pc:docMk/>
            <pc:sldMk cId="909151128" sldId="324"/>
            <ac:spMk id="2" creationId="{8C6F538D-D025-4B6F-A34C-A9E72ADA1714}"/>
          </ac:spMkLst>
        </pc:spChg>
        <pc:spChg chg="del mod">
          <ac:chgData name="Hughes, Ffion" userId="b2b1aaa3-abdb-4362-bdd1-c2a453b42c86" providerId="ADAL" clId="{2A1F4388-0173-45C6-BD4B-87E4FA75027E}" dt="2022-05-09T14:39:43.291" v="3659"/>
          <ac:spMkLst>
            <pc:docMk/>
            <pc:sldMk cId="909151128" sldId="324"/>
            <ac:spMk id="3" creationId="{3DA8D287-8211-4D38-9D7E-DEA48ABF3882}"/>
          </ac:spMkLst>
        </pc:spChg>
        <pc:spChg chg="add mod">
          <ac:chgData name="Hughes, Ffion" userId="b2b1aaa3-abdb-4362-bdd1-c2a453b42c86" providerId="ADAL" clId="{2A1F4388-0173-45C6-BD4B-87E4FA75027E}" dt="2022-05-09T14:41:38.632" v="3782" actId="113"/>
          <ac:spMkLst>
            <pc:docMk/>
            <pc:sldMk cId="909151128" sldId="324"/>
            <ac:spMk id="5" creationId="{5AEE7AEB-0C1F-4BDB-A448-EF742139B567}"/>
          </ac:spMkLst>
        </pc:spChg>
        <pc:picChg chg="del">
          <ac:chgData name="Hughes, Ffion" userId="b2b1aaa3-abdb-4362-bdd1-c2a453b42c86" providerId="ADAL" clId="{2A1F4388-0173-45C6-BD4B-87E4FA75027E}" dt="2022-05-09T14:39:43.285" v="3657" actId="478"/>
          <ac:picMkLst>
            <pc:docMk/>
            <pc:sldMk cId="909151128" sldId="324"/>
            <ac:picMk id="7" creationId="{9B12D1A7-B6C9-4768-A389-BF4D2B9EDAF9}"/>
          </ac:picMkLst>
        </pc:picChg>
        <pc:picChg chg="add mod">
          <ac:chgData name="Hughes, Ffion" userId="b2b1aaa3-abdb-4362-bdd1-c2a453b42c86" providerId="ADAL" clId="{2A1F4388-0173-45C6-BD4B-87E4FA75027E}" dt="2022-05-09T14:42:57.865" v="3790" actId="1076"/>
          <ac:picMkLst>
            <pc:docMk/>
            <pc:sldMk cId="909151128" sldId="324"/>
            <ac:picMk id="8" creationId="{147D76E2-11F7-42AE-AF14-16F5B09C3463}"/>
          </ac:picMkLst>
        </pc:picChg>
      </pc:sldChg>
    </pc:docChg>
  </pc:docChgLst>
  <pc:docChgLst>
    <pc:chgData name="Browning, Ffion" userId="8a3511e5-5eba-4cec-8288-f779429e55dc" providerId="ADAL" clId="{0B8BFF71-3B0E-4027-9ACE-DE94930A1826}"/>
    <pc:docChg chg="undo redo custSel addSld modSld sldOrd">
      <pc:chgData name="Browning, Ffion" userId="8a3511e5-5eba-4cec-8288-f779429e55dc" providerId="ADAL" clId="{0B8BFF71-3B0E-4027-9ACE-DE94930A1826}" dt="2022-05-10T16:57:29.184" v="2146" actId="1076"/>
      <pc:docMkLst>
        <pc:docMk/>
      </pc:docMkLst>
      <pc:sldChg chg="modSp mod">
        <pc:chgData name="Browning, Ffion" userId="8a3511e5-5eba-4cec-8288-f779429e55dc" providerId="ADAL" clId="{0B8BFF71-3B0E-4027-9ACE-DE94930A1826}" dt="2022-05-10T12:18:49.689" v="235" actId="20577"/>
        <pc:sldMkLst>
          <pc:docMk/>
          <pc:sldMk cId="3841139718" sldId="271"/>
        </pc:sldMkLst>
        <pc:spChg chg="mod">
          <ac:chgData name="Browning, Ffion" userId="8a3511e5-5eba-4cec-8288-f779429e55dc" providerId="ADAL" clId="{0B8BFF71-3B0E-4027-9ACE-DE94930A1826}" dt="2022-05-10T12:18:49.689" v="235" actId="20577"/>
          <ac:spMkLst>
            <pc:docMk/>
            <pc:sldMk cId="3841139718" sldId="271"/>
            <ac:spMk id="12" creationId="{C89E3BED-368D-4C5E-B976-483B68273D34}"/>
          </ac:spMkLst>
        </pc:spChg>
      </pc:sldChg>
      <pc:sldChg chg="addSp delSp modSp mod">
        <pc:chgData name="Browning, Ffion" userId="8a3511e5-5eba-4cec-8288-f779429e55dc" providerId="ADAL" clId="{0B8BFF71-3B0E-4027-9ACE-DE94930A1826}" dt="2022-05-10T12:19:44.490" v="241"/>
        <pc:sldMkLst>
          <pc:docMk/>
          <pc:sldMk cId="1769809369" sldId="281"/>
        </pc:sldMkLst>
        <pc:spChg chg="mod">
          <ac:chgData name="Browning, Ffion" userId="8a3511e5-5eba-4cec-8288-f779429e55dc" providerId="ADAL" clId="{0B8BFF71-3B0E-4027-9ACE-DE94930A1826}" dt="2022-05-10T12:16:37.677" v="118" actId="20577"/>
          <ac:spMkLst>
            <pc:docMk/>
            <pc:sldMk cId="1769809369" sldId="281"/>
            <ac:spMk id="3" creationId="{E447BFE4-6619-423E-AED5-EF26F3980717}"/>
          </ac:spMkLst>
        </pc:spChg>
        <pc:spChg chg="mod">
          <ac:chgData name="Browning, Ffion" userId="8a3511e5-5eba-4cec-8288-f779429e55dc" providerId="ADAL" clId="{0B8BFF71-3B0E-4027-9ACE-DE94930A1826}" dt="2022-05-10T12:19:44.490" v="241"/>
          <ac:spMkLst>
            <pc:docMk/>
            <pc:sldMk cId="1769809369" sldId="281"/>
            <ac:spMk id="13" creationId="{7A93FE42-79DB-438E-93A3-D44B8C4D8305}"/>
          </ac:spMkLst>
        </pc:spChg>
        <pc:spChg chg="del">
          <ac:chgData name="Browning, Ffion" userId="8a3511e5-5eba-4cec-8288-f779429e55dc" providerId="ADAL" clId="{0B8BFF71-3B0E-4027-9ACE-DE94930A1826}" dt="2022-05-10T12:19:37.322" v="239" actId="478"/>
          <ac:spMkLst>
            <pc:docMk/>
            <pc:sldMk cId="1769809369" sldId="281"/>
            <ac:spMk id="22" creationId="{298ECCA7-79E3-4EF6-A49B-80966CABC7DC}"/>
          </ac:spMkLst>
        </pc:spChg>
        <pc:grpChg chg="add mod">
          <ac:chgData name="Browning, Ffion" userId="8a3511e5-5eba-4cec-8288-f779429e55dc" providerId="ADAL" clId="{0B8BFF71-3B0E-4027-9ACE-DE94930A1826}" dt="2022-05-10T12:19:44.490" v="241"/>
          <ac:grpSpMkLst>
            <pc:docMk/>
            <pc:sldMk cId="1769809369" sldId="281"/>
            <ac:grpSpMk id="12" creationId="{5BC7896B-25EB-47A0-BE6B-144EBE92152B}"/>
          </ac:grpSpMkLst>
        </pc:grpChg>
        <pc:grpChg chg="del">
          <ac:chgData name="Browning, Ffion" userId="8a3511e5-5eba-4cec-8288-f779429e55dc" providerId="ADAL" clId="{0B8BFF71-3B0E-4027-9ACE-DE94930A1826}" dt="2022-05-10T12:19:39.090" v="240" actId="478"/>
          <ac:grpSpMkLst>
            <pc:docMk/>
            <pc:sldMk cId="1769809369" sldId="281"/>
            <ac:grpSpMk id="17" creationId="{EFAA6845-1894-4E17-B8DB-16F6EC6DB7CD}"/>
          </ac:grpSpMkLst>
        </pc:grpChg>
        <pc:picChg chg="mod">
          <ac:chgData name="Browning, Ffion" userId="8a3511e5-5eba-4cec-8288-f779429e55dc" providerId="ADAL" clId="{0B8BFF71-3B0E-4027-9ACE-DE94930A1826}" dt="2022-05-10T12:19:44.490" v="241"/>
          <ac:picMkLst>
            <pc:docMk/>
            <pc:sldMk cId="1769809369" sldId="281"/>
            <ac:picMk id="14" creationId="{DE666AF8-4B0A-4CC3-A6DC-7D315B7BC635}"/>
          </ac:picMkLst>
        </pc:picChg>
        <pc:picChg chg="mod">
          <ac:chgData name="Browning, Ffion" userId="8a3511e5-5eba-4cec-8288-f779429e55dc" providerId="ADAL" clId="{0B8BFF71-3B0E-4027-9ACE-DE94930A1826}" dt="2022-05-10T12:19:44.490" v="241"/>
          <ac:picMkLst>
            <pc:docMk/>
            <pc:sldMk cId="1769809369" sldId="281"/>
            <ac:picMk id="15" creationId="{A1A14C6B-472F-4EFD-9803-F59CAED50C6D}"/>
          </ac:picMkLst>
        </pc:picChg>
        <pc:picChg chg="mod">
          <ac:chgData name="Browning, Ffion" userId="8a3511e5-5eba-4cec-8288-f779429e55dc" providerId="ADAL" clId="{0B8BFF71-3B0E-4027-9ACE-DE94930A1826}" dt="2022-05-10T12:19:44.490" v="241"/>
          <ac:picMkLst>
            <pc:docMk/>
            <pc:sldMk cId="1769809369" sldId="281"/>
            <ac:picMk id="16" creationId="{F5568347-8639-4AD7-97E1-4DDF083F40B8}"/>
          </ac:picMkLst>
        </pc:picChg>
      </pc:sldChg>
      <pc:sldChg chg="addSp delSp modSp mod">
        <pc:chgData name="Browning, Ffion" userId="8a3511e5-5eba-4cec-8288-f779429e55dc" providerId="ADAL" clId="{0B8BFF71-3B0E-4027-9ACE-DE94930A1826}" dt="2022-05-10T12:21:16.233" v="297" actId="20577"/>
        <pc:sldMkLst>
          <pc:docMk/>
          <pc:sldMk cId="1951512019" sldId="282"/>
        </pc:sldMkLst>
        <pc:spChg chg="mod">
          <ac:chgData name="Browning, Ffion" userId="8a3511e5-5eba-4cec-8288-f779429e55dc" providerId="ADAL" clId="{0B8BFF71-3B0E-4027-9ACE-DE94930A1826}" dt="2022-05-10T12:18:35.929" v="225" actId="20577"/>
          <ac:spMkLst>
            <pc:docMk/>
            <pc:sldMk cId="1951512019" sldId="282"/>
            <ac:spMk id="2" creationId="{F4D52BA2-111A-4FB9-829D-40C015024A93}"/>
          </ac:spMkLst>
        </pc:spChg>
        <pc:spChg chg="mod">
          <ac:chgData name="Browning, Ffion" userId="8a3511e5-5eba-4cec-8288-f779429e55dc" providerId="ADAL" clId="{0B8BFF71-3B0E-4027-9ACE-DE94930A1826}" dt="2022-05-10T12:21:16.233" v="297" actId="20577"/>
          <ac:spMkLst>
            <pc:docMk/>
            <pc:sldMk cId="1951512019" sldId="282"/>
            <ac:spMk id="3" creationId="{B37DD326-C6F4-4086-980E-9BD3D12E7E20}"/>
          </ac:spMkLst>
        </pc:spChg>
        <pc:spChg chg="mod">
          <ac:chgData name="Browning, Ffion" userId="8a3511e5-5eba-4cec-8288-f779429e55dc" providerId="ADAL" clId="{0B8BFF71-3B0E-4027-9ACE-DE94930A1826}" dt="2022-05-10T12:21:05.520" v="270"/>
          <ac:spMkLst>
            <pc:docMk/>
            <pc:sldMk cId="1951512019" sldId="282"/>
            <ac:spMk id="14" creationId="{5804279F-5C35-4DA1-9B60-EE47A835ED97}"/>
          </ac:spMkLst>
        </pc:spChg>
        <pc:grpChg chg="del">
          <ac:chgData name="Browning, Ffion" userId="8a3511e5-5eba-4cec-8288-f779429e55dc" providerId="ADAL" clId="{0B8BFF71-3B0E-4027-9ACE-DE94930A1826}" dt="2022-05-10T12:21:00.536" v="269" actId="478"/>
          <ac:grpSpMkLst>
            <pc:docMk/>
            <pc:sldMk cId="1951512019" sldId="282"/>
            <ac:grpSpMk id="10" creationId="{35BD9D1A-C0AC-4475-AAE3-CEB6D48582CB}"/>
          </ac:grpSpMkLst>
        </pc:grpChg>
        <pc:grpChg chg="add mod">
          <ac:chgData name="Browning, Ffion" userId="8a3511e5-5eba-4cec-8288-f779429e55dc" providerId="ADAL" clId="{0B8BFF71-3B0E-4027-9ACE-DE94930A1826}" dt="2022-05-10T12:21:05.520" v="270"/>
          <ac:grpSpMkLst>
            <pc:docMk/>
            <pc:sldMk cId="1951512019" sldId="282"/>
            <ac:grpSpMk id="13" creationId="{C9A66DF2-5DD3-401E-821D-E416D1EFFA8B}"/>
          </ac:grpSpMkLst>
        </pc:grpChg>
        <pc:picChg chg="mod">
          <ac:chgData name="Browning, Ffion" userId="8a3511e5-5eba-4cec-8288-f779429e55dc" providerId="ADAL" clId="{0B8BFF71-3B0E-4027-9ACE-DE94930A1826}" dt="2022-05-10T12:21:05.520" v="270"/>
          <ac:picMkLst>
            <pc:docMk/>
            <pc:sldMk cId="1951512019" sldId="282"/>
            <ac:picMk id="15" creationId="{B838ACD3-A4A7-41BB-96D2-2E502FE0B905}"/>
          </ac:picMkLst>
        </pc:picChg>
        <pc:picChg chg="mod">
          <ac:chgData name="Browning, Ffion" userId="8a3511e5-5eba-4cec-8288-f779429e55dc" providerId="ADAL" clId="{0B8BFF71-3B0E-4027-9ACE-DE94930A1826}" dt="2022-05-10T12:21:05.520" v="270"/>
          <ac:picMkLst>
            <pc:docMk/>
            <pc:sldMk cId="1951512019" sldId="282"/>
            <ac:picMk id="20" creationId="{CB45645F-5392-4813-A9F9-B121063149EA}"/>
          </ac:picMkLst>
        </pc:picChg>
        <pc:picChg chg="mod">
          <ac:chgData name="Browning, Ffion" userId="8a3511e5-5eba-4cec-8288-f779429e55dc" providerId="ADAL" clId="{0B8BFF71-3B0E-4027-9ACE-DE94930A1826}" dt="2022-05-10T12:21:05.520" v="270"/>
          <ac:picMkLst>
            <pc:docMk/>
            <pc:sldMk cId="1951512019" sldId="282"/>
            <ac:picMk id="21" creationId="{A54E0777-D147-4B52-BC66-294CF1AD80FD}"/>
          </ac:picMkLst>
        </pc:picChg>
      </pc:sldChg>
      <pc:sldChg chg="addSp delSp modSp">
        <pc:chgData name="Browning, Ffion" userId="8a3511e5-5eba-4cec-8288-f779429e55dc" providerId="ADAL" clId="{0B8BFF71-3B0E-4027-9ACE-DE94930A1826}" dt="2022-05-10T12:20:21.535" v="256"/>
        <pc:sldMkLst>
          <pc:docMk/>
          <pc:sldMk cId="2463714295" sldId="283"/>
        </pc:sldMkLst>
        <pc:spChg chg="mod">
          <ac:chgData name="Browning, Ffion" userId="8a3511e5-5eba-4cec-8288-f779429e55dc" providerId="ADAL" clId="{0B8BFF71-3B0E-4027-9ACE-DE94930A1826}" dt="2022-05-10T12:20:21.535" v="256"/>
          <ac:spMkLst>
            <pc:docMk/>
            <pc:sldMk cId="2463714295" sldId="283"/>
            <ac:spMk id="14" creationId="{45907776-C098-4304-ACC9-CFDBA622489D}"/>
          </ac:spMkLst>
        </pc:spChg>
        <pc:grpChg chg="add mod">
          <ac:chgData name="Browning, Ffion" userId="8a3511e5-5eba-4cec-8288-f779429e55dc" providerId="ADAL" clId="{0B8BFF71-3B0E-4027-9ACE-DE94930A1826}" dt="2022-05-10T12:20:21.535" v="256"/>
          <ac:grpSpMkLst>
            <pc:docMk/>
            <pc:sldMk cId="2463714295" sldId="283"/>
            <ac:grpSpMk id="13" creationId="{1DD51F9E-A1C2-48F1-A635-5CD26B7A4EE9}"/>
          </ac:grpSpMkLst>
        </pc:grpChg>
        <pc:grpChg chg="del">
          <ac:chgData name="Browning, Ffion" userId="8a3511e5-5eba-4cec-8288-f779429e55dc" providerId="ADAL" clId="{0B8BFF71-3B0E-4027-9ACE-DE94930A1826}" dt="2022-05-10T12:20:19.736" v="255" actId="478"/>
          <ac:grpSpMkLst>
            <pc:docMk/>
            <pc:sldMk cId="2463714295" sldId="283"/>
            <ac:grpSpMk id="16" creationId="{3694FEAC-8647-4EDC-B049-78B9B20A49BF}"/>
          </ac:grpSpMkLst>
        </pc:grpChg>
        <pc:picChg chg="mod">
          <ac:chgData name="Browning, Ffion" userId="8a3511e5-5eba-4cec-8288-f779429e55dc" providerId="ADAL" clId="{0B8BFF71-3B0E-4027-9ACE-DE94930A1826}" dt="2022-05-10T12:20:21.535" v="256"/>
          <ac:picMkLst>
            <pc:docMk/>
            <pc:sldMk cId="2463714295" sldId="283"/>
            <ac:picMk id="15" creationId="{26B9B0FA-C8CC-4E86-9086-2CDE97F69CAC}"/>
          </ac:picMkLst>
        </pc:picChg>
        <pc:picChg chg="mod">
          <ac:chgData name="Browning, Ffion" userId="8a3511e5-5eba-4cec-8288-f779429e55dc" providerId="ADAL" clId="{0B8BFF71-3B0E-4027-9ACE-DE94930A1826}" dt="2022-05-10T12:20:21.535" v="256"/>
          <ac:picMkLst>
            <pc:docMk/>
            <pc:sldMk cId="2463714295" sldId="283"/>
            <ac:picMk id="23" creationId="{BC9EC7C7-9FCB-42A7-91F1-BE9FA3EE35D1}"/>
          </ac:picMkLst>
        </pc:picChg>
        <pc:picChg chg="mod">
          <ac:chgData name="Browning, Ffion" userId="8a3511e5-5eba-4cec-8288-f779429e55dc" providerId="ADAL" clId="{0B8BFF71-3B0E-4027-9ACE-DE94930A1826}" dt="2022-05-10T12:20:21.535" v="256"/>
          <ac:picMkLst>
            <pc:docMk/>
            <pc:sldMk cId="2463714295" sldId="283"/>
            <ac:picMk id="24" creationId="{C6540F5F-A3CC-4A04-9C18-D51F7A2335FF}"/>
          </ac:picMkLst>
        </pc:picChg>
      </pc:sldChg>
      <pc:sldChg chg="addSp delSp modSp mod">
        <pc:chgData name="Browning, Ffion" userId="8a3511e5-5eba-4cec-8288-f779429e55dc" providerId="ADAL" clId="{0B8BFF71-3B0E-4027-9ACE-DE94930A1826}" dt="2022-05-10T12:20:57.628" v="268"/>
        <pc:sldMkLst>
          <pc:docMk/>
          <pc:sldMk cId="1115183998" sldId="284"/>
        </pc:sldMkLst>
        <pc:spChg chg="mod">
          <ac:chgData name="Browning, Ffion" userId="8a3511e5-5eba-4cec-8288-f779429e55dc" providerId="ADAL" clId="{0B8BFF71-3B0E-4027-9ACE-DE94930A1826}" dt="2022-05-10T12:18:29.395" v="215" actId="20577"/>
          <ac:spMkLst>
            <pc:docMk/>
            <pc:sldMk cId="1115183998" sldId="284"/>
            <ac:spMk id="2" creationId="{F4D52BA2-111A-4FB9-829D-40C015024A93}"/>
          </ac:spMkLst>
        </pc:spChg>
        <pc:spChg chg="mod">
          <ac:chgData name="Browning, Ffion" userId="8a3511e5-5eba-4cec-8288-f779429e55dc" providerId="ADAL" clId="{0B8BFF71-3B0E-4027-9ACE-DE94930A1826}" dt="2022-05-10T12:20:57.628" v="268"/>
          <ac:spMkLst>
            <pc:docMk/>
            <pc:sldMk cId="1115183998" sldId="284"/>
            <ac:spMk id="14" creationId="{BAB78DF1-6CCB-4431-8324-77EF671F3E09}"/>
          </ac:spMkLst>
        </pc:spChg>
        <pc:grpChg chg="del">
          <ac:chgData name="Browning, Ffion" userId="8a3511e5-5eba-4cec-8288-f779429e55dc" providerId="ADAL" clId="{0B8BFF71-3B0E-4027-9ACE-DE94930A1826}" dt="2022-05-10T12:20:54.960" v="267" actId="478"/>
          <ac:grpSpMkLst>
            <pc:docMk/>
            <pc:sldMk cId="1115183998" sldId="284"/>
            <ac:grpSpMk id="10" creationId="{0B30A2A6-E612-4858-A327-98EFB1F569AB}"/>
          </ac:grpSpMkLst>
        </pc:grpChg>
        <pc:grpChg chg="add mod">
          <ac:chgData name="Browning, Ffion" userId="8a3511e5-5eba-4cec-8288-f779429e55dc" providerId="ADAL" clId="{0B8BFF71-3B0E-4027-9ACE-DE94930A1826}" dt="2022-05-10T12:20:57.628" v="268"/>
          <ac:grpSpMkLst>
            <pc:docMk/>
            <pc:sldMk cId="1115183998" sldId="284"/>
            <ac:grpSpMk id="13" creationId="{90AC8886-DE43-49AF-9235-5B9FF8C0FB65}"/>
          </ac:grpSpMkLst>
        </pc:grpChg>
        <pc:picChg chg="mod">
          <ac:chgData name="Browning, Ffion" userId="8a3511e5-5eba-4cec-8288-f779429e55dc" providerId="ADAL" clId="{0B8BFF71-3B0E-4027-9ACE-DE94930A1826}" dt="2022-05-10T12:20:57.628" v="268"/>
          <ac:picMkLst>
            <pc:docMk/>
            <pc:sldMk cId="1115183998" sldId="284"/>
            <ac:picMk id="20" creationId="{C6C1C956-40D4-4907-B3F2-E6970FDA2BE9}"/>
          </ac:picMkLst>
        </pc:picChg>
        <pc:picChg chg="mod">
          <ac:chgData name="Browning, Ffion" userId="8a3511e5-5eba-4cec-8288-f779429e55dc" providerId="ADAL" clId="{0B8BFF71-3B0E-4027-9ACE-DE94930A1826}" dt="2022-05-10T12:20:57.628" v="268"/>
          <ac:picMkLst>
            <pc:docMk/>
            <pc:sldMk cId="1115183998" sldId="284"/>
            <ac:picMk id="21" creationId="{B11C10EC-BD3A-4F5E-99E1-92F202241A51}"/>
          </ac:picMkLst>
        </pc:picChg>
        <pc:picChg chg="mod">
          <ac:chgData name="Browning, Ffion" userId="8a3511e5-5eba-4cec-8288-f779429e55dc" providerId="ADAL" clId="{0B8BFF71-3B0E-4027-9ACE-DE94930A1826}" dt="2022-05-10T12:20:57.628" v="268"/>
          <ac:picMkLst>
            <pc:docMk/>
            <pc:sldMk cId="1115183998" sldId="284"/>
            <ac:picMk id="22" creationId="{F2A78B05-593A-40B7-8152-6779846CADE4}"/>
          </ac:picMkLst>
        </pc:picChg>
      </pc:sldChg>
      <pc:sldChg chg="addSp delSp modSp mod">
        <pc:chgData name="Browning, Ffion" userId="8a3511e5-5eba-4cec-8288-f779429e55dc" providerId="ADAL" clId="{0B8BFF71-3B0E-4027-9ACE-DE94930A1826}" dt="2022-05-10T12:21:53.462" v="339" actId="20577"/>
        <pc:sldMkLst>
          <pc:docMk/>
          <pc:sldMk cId="426478111" sldId="285"/>
        </pc:sldMkLst>
        <pc:spChg chg="mod">
          <ac:chgData name="Browning, Ffion" userId="8a3511e5-5eba-4cec-8288-f779429e55dc" providerId="ADAL" clId="{0B8BFF71-3B0E-4027-9ACE-DE94930A1826}" dt="2022-05-10T12:21:39.429" v="313" actId="20577"/>
          <ac:spMkLst>
            <pc:docMk/>
            <pc:sldMk cId="426478111" sldId="285"/>
            <ac:spMk id="2" creationId="{F4D52BA2-111A-4FB9-829D-40C015024A93}"/>
          </ac:spMkLst>
        </pc:spChg>
        <pc:spChg chg="mod">
          <ac:chgData name="Browning, Ffion" userId="8a3511e5-5eba-4cec-8288-f779429e55dc" providerId="ADAL" clId="{0B8BFF71-3B0E-4027-9ACE-DE94930A1826}" dt="2022-05-10T12:21:53.462" v="339" actId="20577"/>
          <ac:spMkLst>
            <pc:docMk/>
            <pc:sldMk cId="426478111" sldId="285"/>
            <ac:spMk id="3" creationId="{B37DD326-C6F4-4086-980E-9BD3D12E7E20}"/>
          </ac:spMkLst>
        </pc:spChg>
        <pc:spChg chg="del mod topLvl">
          <ac:chgData name="Browning, Ffion" userId="8a3511e5-5eba-4cec-8288-f779429e55dc" providerId="ADAL" clId="{0B8BFF71-3B0E-4027-9ACE-DE94930A1826}" dt="2022-05-10T12:21:25.912" v="299" actId="478"/>
          <ac:spMkLst>
            <pc:docMk/>
            <pc:sldMk cId="426478111" sldId="285"/>
            <ac:spMk id="12" creationId="{288DD055-6C1D-4456-AD05-C16B04979224}"/>
          </ac:spMkLst>
        </pc:spChg>
        <pc:spChg chg="mod">
          <ac:chgData name="Browning, Ffion" userId="8a3511e5-5eba-4cec-8288-f779429e55dc" providerId="ADAL" clId="{0B8BFF71-3B0E-4027-9ACE-DE94930A1826}" dt="2022-05-10T12:21:30.764" v="301"/>
          <ac:spMkLst>
            <pc:docMk/>
            <pc:sldMk cId="426478111" sldId="285"/>
            <ac:spMk id="14" creationId="{6019CE08-A42C-47C9-A813-CC8C0B0F4356}"/>
          </ac:spMkLst>
        </pc:spChg>
        <pc:grpChg chg="del">
          <ac:chgData name="Browning, Ffion" userId="8a3511e5-5eba-4cec-8288-f779429e55dc" providerId="ADAL" clId="{0B8BFF71-3B0E-4027-9ACE-DE94930A1826}" dt="2022-05-10T12:21:25.912" v="299" actId="478"/>
          <ac:grpSpMkLst>
            <pc:docMk/>
            <pc:sldMk cId="426478111" sldId="285"/>
            <ac:grpSpMk id="10" creationId="{690A09AE-A523-4D85-8604-1A7043A29661}"/>
          </ac:grpSpMkLst>
        </pc:grpChg>
        <pc:grpChg chg="del topLvl">
          <ac:chgData name="Browning, Ffion" userId="8a3511e5-5eba-4cec-8288-f779429e55dc" providerId="ADAL" clId="{0B8BFF71-3B0E-4027-9ACE-DE94930A1826}" dt="2022-05-10T12:21:28.497" v="300" actId="478"/>
          <ac:grpSpMkLst>
            <pc:docMk/>
            <pc:sldMk cId="426478111" sldId="285"/>
            <ac:grpSpMk id="11" creationId="{377F4EC7-9560-45F6-AD6F-56BCD41F742F}"/>
          </ac:grpSpMkLst>
        </pc:grpChg>
        <pc:grpChg chg="add mod">
          <ac:chgData name="Browning, Ffion" userId="8a3511e5-5eba-4cec-8288-f779429e55dc" providerId="ADAL" clId="{0B8BFF71-3B0E-4027-9ACE-DE94930A1826}" dt="2022-05-10T12:21:30.764" v="301"/>
          <ac:grpSpMkLst>
            <pc:docMk/>
            <pc:sldMk cId="426478111" sldId="285"/>
            <ac:grpSpMk id="13" creationId="{C58FB13A-BE5B-45B4-B973-88C9B8018935}"/>
          </ac:grpSpMkLst>
        </pc:grpChg>
        <pc:picChg chg="mod">
          <ac:chgData name="Browning, Ffion" userId="8a3511e5-5eba-4cec-8288-f779429e55dc" providerId="ADAL" clId="{0B8BFF71-3B0E-4027-9ACE-DE94930A1826}" dt="2022-05-10T12:21:30.764" v="301"/>
          <ac:picMkLst>
            <pc:docMk/>
            <pc:sldMk cId="426478111" sldId="285"/>
            <ac:picMk id="15" creationId="{D18191CF-1C69-4BBF-A1C3-FAB0C814632A}"/>
          </ac:picMkLst>
        </pc:picChg>
        <pc:picChg chg="mod">
          <ac:chgData name="Browning, Ffion" userId="8a3511e5-5eba-4cec-8288-f779429e55dc" providerId="ADAL" clId="{0B8BFF71-3B0E-4027-9ACE-DE94930A1826}" dt="2022-05-10T12:21:30.764" v="301"/>
          <ac:picMkLst>
            <pc:docMk/>
            <pc:sldMk cId="426478111" sldId="285"/>
            <ac:picMk id="20" creationId="{1D69856F-4A88-4D16-BAD6-7B3AE5FDA689}"/>
          </ac:picMkLst>
        </pc:picChg>
        <pc:picChg chg="mod">
          <ac:chgData name="Browning, Ffion" userId="8a3511e5-5eba-4cec-8288-f779429e55dc" providerId="ADAL" clId="{0B8BFF71-3B0E-4027-9ACE-DE94930A1826}" dt="2022-05-10T12:21:30.764" v="301"/>
          <ac:picMkLst>
            <pc:docMk/>
            <pc:sldMk cId="426478111" sldId="285"/>
            <ac:picMk id="21" creationId="{49B94701-50D4-4BC0-8173-20F6A6C5650E}"/>
          </ac:picMkLst>
        </pc:picChg>
      </pc:sldChg>
      <pc:sldChg chg="addSp delSp modSp mod">
        <pc:chgData name="Browning, Ffion" userId="8a3511e5-5eba-4cec-8288-f779429e55dc" providerId="ADAL" clId="{0B8BFF71-3B0E-4027-9ACE-DE94930A1826}" dt="2022-05-10T12:22:16.128" v="363" actId="20577"/>
        <pc:sldMkLst>
          <pc:docMk/>
          <pc:sldMk cId="1110617937" sldId="286"/>
        </pc:sldMkLst>
        <pc:spChg chg="mod">
          <ac:chgData name="Browning, Ffion" userId="8a3511e5-5eba-4cec-8288-f779429e55dc" providerId="ADAL" clId="{0B8BFF71-3B0E-4027-9ACE-DE94930A1826}" dt="2022-05-10T12:22:16.128" v="363" actId="20577"/>
          <ac:spMkLst>
            <pc:docMk/>
            <pc:sldMk cId="1110617937" sldId="286"/>
            <ac:spMk id="6" creationId="{7EE7EF9A-3E57-4B40-871F-B8506EDEEBB2}"/>
          </ac:spMkLst>
        </pc:spChg>
        <pc:spChg chg="mod">
          <ac:chgData name="Browning, Ffion" userId="8a3511e5-5eba-4cec-8288-f779429e55dc" providerId="ADAL" clId="{0B8BFF71-3B0E-4027-9ACE-DE94930A1826}" dt="2022-05-10T12:22:10.889" v="352"/>
          <ac:spMkLst>
            <pc:docMk/>
            <pc:sldMk cId="1110617937" sldId="286"/>
            <ac:spMk id="14" creationId="{76D1E4CC-B4AD-416A-B1AB-5863E385C2A3}"/>
          </ac:spMkLst>
        </pc:spChg>
        <pc:spChg chg="del topLvl">
          <ac:chgData name="Browning, Ffion" userId="8a3511e5-5eba-4cec-8288-f779429e55dc" providerId="ADAL" clId="{0B8BFF71-3B0E-4027-9ACE-DE94930A1826}" dt="2022-05-10T12:21:59.953" v="340" actId="478"/>
          <ac:spMkLst>
            <pc:docMk/>
            <pc:sldMk cId="1110617937" sldId="286"/>
            <ac:spMk id="15" creationId="{C5A11969-A30A-45C3-B478-C9169630BE49}"/>
          </ac:spMkLst>
        </pc:spChg>
        <pc:grpChg chg="del">
          <ac:chgData name="Browning, Ffion" userId="8a3511e5-5eba-4cec-8288-f779429e55dc" providerId="ADAL" clId="{0B8BFF71-3B0E-4027-9ACE-DE94930A1826}" dt="2022-05-10T12:21:59.953" v="340" actId="478"/>
          <ac:grpSpMkLst>
            <pc:docMk/>
            <pc:sldMk cId="1110617937" sldId="286"/>
            <ac:grpSpMk id="10" creationId="{5546F8D7-F018-4720-8B63-33178960E02C}"/>
          </ac:grpSpMkLst>
        </pc:grpChg>
        <pc:grpChg chg="del topLvl">
          <ac:chgData name="Browning, Ffion" userId="8a3511e5-5eba-4cec-8288-f779429e55dc" providerId="ADAL" clId="{0B8BFF71-3B0E-4027-9ACE-DE94930A1826}" dt="2022-05-10T12:22:01.425" v="341" actId="478"/>
          <ac:grpSpMkLst>
            <pc:docMk/>
            <pc:sldMk cId="1110617937" sldId="286"/>
            <ac:grpSpMk id="11" creationId="{48397CF0-80E0-4F67-9B98-8173E984213B}"/>
          </ac:grpSpMkLst>
        </pc:grpChg>
        <pc:grpChg chg="add mod">
          <ac:chgData name="Browning, Ffion" userId="8a3511e5-5eba-4cec-8288-f779429e55dc" providerId="ADAL" clId="{0B8BFF71-3B0E-4027-9ACE-DE94930A1826}" dt="2022-05-10T12:22:10.889" v="352"/>
          <ac:grpSpMkLst>
            <pc:docMk/>
            <pc:sldMk cId="1110617937" sldId="286"/>
            <ac:grpSpMk id="13" creationId="{2B65370A-45F0-4678-8AB0-A334CB72B853}"/>
          </ac:grpSpMkLst>
        </pc:grpChg>
        <pc:picChg chg="mod">
          <ac:chgData name="Browning, Ffion" userId="8a3511e5-5eba-4cec-8288-f779429e55dc" providerId="ADAL" clId="{0B8BFF71-3B0E-4027-9ACE-DE94930A1826}" dt="2022-05-10T12:22:10.889" v="352"/>
          <ac:picMkLst>
            <pc:docMk/>
            <pc:sldMk cId="1110617937" sldId="286"/>
            <ac:picMk id="20" creationId="{FC25743F-7DBC-4282-B9D0-27B5F6BD3E38}"/>
          </ac:picMkLst>
        </pc:picChg>
        <pc:picChg chg="mod">
          <ac:chgData name="Browning, Ffion" userId="8a3511e5-5eba-4cec-8288-f779429e55dc" providerId="ADAL" clId="{0B8BFF71-3B0E-4027-9ACE-DE94930A1826}" dt="2022-05-10T12:22:10.889" v="352"/>
          <ac:picMkLst>
            <pc:docMk/>
            <pc:sldMk cId="1110617937" sldId="286"/>
            <ac:picMk id="21" creationId="{E2BAF59F-C8F4-4E3F-84DF-A7A975F6940E}"/>
          </ac:picMkLst>
        </pc:picChg>
        <pc:picChg chg="mod">
          <ac:chgData name="Browning, Ffion" userId="8a3511e5-5eba-4cec-8288-f779429e55dc" providerId="ADAL" clId="{0B8BFF71-3B0E-4027-9ACE-DE94930A1826}" dt="2022-05-10T12:22:10.889" v="352"/>
          <ac:picMkLst>
            <pc:docMk/>
            <pc:sldMk cId="1110617937" sldId="286"/>
            <ac:picMk id="22" creationId="{A24FCECF-8629-4C1B-9478-13AC48216395}"/>
          </ac:picMkLst>
        </pc:picChg>
      </pc:sldChg>
      <pc:sldChg chg="addSp delSp modSp mod modAnim">
        <pc:chgData name="Browning, Ffion" userId="8a3511e5-5eba-4cec-8288-f779429e55dc" providerId="ADAL" clId="{0B8BFF71-3B0E-4027-9ACE-DE94930A1826}" dt="2022-05-10T16:10:50.277" v="550" actId="14100"/>
        <pc:sldMkLst>
          <pc:docMk/>
          <pc:sldMk cId="2608566266" sldId="287"/>
        </pc:sldMkLst>
        <pc:spChg chg="mod">
          <ac:chgData name="Browning, Ffion" userId="8a3511e5-5eba-4cec-8288-f779429e55dc" providerId="ADAL" clId="{0B8BFF71-3B0E-4027-9ACE-DE94930A1826}" dt="2022-05-10T16:00:31.044" v="376" actId="20577"/>
          <ac:spMkLst>
            <pc:docMk/>
            <pc:sldMk cId="2608566266" sldId="287"/>
            <ac:spMk id="2" creationId="{8C6F538D-D025-4B6F-A34C-A9E72ADA1714}"/>
          </ac:spMkLst>
        </pc:spChg>
        <pc:spChg chg="mod">
          <ac:chgData name="Browning, Ffion" userId="8a3511e5-5eba-4cec-8288-f779429e55dc" providerId="ADAL" clId="{0B8BFF71-3B0E-4027-9ACE-DE94930A1826}" dt="2022-05-10T16:00:22.924" v="366"/>
          <ac:spMkLst>
            <pc:docMk/>
            <pc:sldMk cId="2608566266" sldId="287"/>
            <ac:spMk id="18" creationId="{4594C96D-CC6E-4D21-B7A1-C0733747BEDE}"/>
          </ac:spMkLst>
        </pc:spChg>
        <pc:spChg chg="mod">
          <ac:chgData name="Browning, Ffion" userId="8a3511e5-5eba-4cec-8288-f779429e55dc" providerId="ADAL" clId="{0B8BFF71-3B0E-4027-9ACE-DE94930A1826}" dt="2022-05-10T16:00:39.900" v="387" actId="20577"/>
          <ac:spMkLst>
            <pc:docMk/>
            <pc:sldMk cId="2608566266" sldId="287"/>
            <ac:spMk id="23" creationId="{755A0205-A336-4757-A75D-8BF3688D5B12}"/>
          </ac:spMkLst>
        </pc:spChg>
        <pc:spChg chg="mod">
          <ac:chgData name="Browning, Ffion" userId="8a3511e5-5eba-4cec-8288-f779429e55dc" providerId="ADAL" clId="{0B8BFF71-3B0E-4027-9ACE-DE94930A1826}" dt="2022-05-10T16:10:50.277" v="550" actId="14100"/>
          <ac:spMkLst>
            <pc:docMk/>
            <pc:sldMk cId="2608566266" sldId="287"/>
            <ac:spMk id="25" creationId="{B51B2003-A172-4EED-8BE9-C5B275BA1A5F}"/>
          </ac:spMkLst>
        </pc:spChg>
        <pc:grpChg chg="del">
          <ac:chgData name="Browning, Ffion" userId="8a3511e5-5eba-4cec-8288-f779429e55dc" providerId="ADAL" clId="{0B8BFF71-3B0E-4027-9ACE-DE94930A1826}" dt="2022-05-10T16:00:19.770" v="365" actId="478"/>
          <ac:grpSpMkLst>
            <pc:docMk/>
            <pc:sldMk cId="2608566266" sldId="287"/>
            <ac:grpSpMk id="12" creationId="{6F1D2582-2F98-4270-8EFF-42D7D10B21F8}"/>
          </ac:grpSpMkLst>
        </pc:grpChg>
        <pc:grpChg chg="del">
          <ac:chgData name="Browning, Ffion" userId="8a3511e5-5eba-4cec-8288-f779429e55dc" providerId="ADAL" clId="{0B8BFF71-3B0E-4027-9ACE-DE94930A1826}" dt="2022-05-10T16:00:18.139" v="364" actId="478"/>
          <ac:grpSpMkLst>
            <pc:docMk/>
            <pc:sldMk cId="2608566266" sldId="287"/>
            <ac:grpSpMk id="16" creationId="{5C03CC0E-FFB4-43BD-92EF-9EA3D4F1A3ED}"/>
          </ac:grpSpMkLst>
        </pc:grpChg>
        <pc:grpChg chg="add mod">
          <ac:chgData name="Browning, Ffion" userId="8a3511e5-5eba-4cec-8288-f779429e55dc" providerId="ADAL" clId="{0B8BFF71-3B0E-4027-9ACE-DE94930A1826}" dt="2022-05-10T16:00:22.924" v="366"/>
          <ac:grpSpMkLst>
            <pc:docMk/>
            <pc:sldMk cId="2608566266" sldId="287"/>
            <ac:grpSpMk id="17" creationId="{81D44DE0-5FCB-4AED-9936-23E3D703B70A}"/>
          </ac:grpSpMkLst>
        </pc:grpChg>
        <pc:picChg chg="add del">
          <ac:chgData name="Browning, Ffion" userId="8a3511e5-5eba-4cec-8288-f779429e55dc" providerId="ADAL" clId="{0B8BFF71-3B0E-4027-9ACE-DE94930A1826}" dt="2022-05-10T16:09:02.965" v="542" actId="478"/>
          <ac:picMkLst>
            <pc:docMk/>
            <pc:sldMk cId="2608566266" sldId="287"/>
            <ac:picMk id="6" creationId="{4E21E0DA-15EA-4F1F-BC39-1BE5B469F3F9}"/>
          </ac:picMkLst>
        </pc:picChg>
        <pc:picChg chg="mod">
          <ac:chgData name="Browning, Ffion" userId="8a3511e5-5eba-4cec-8288-f779429e55dc" providerId="ADAL" clId="{0B8BFF71-3B0E-4027-9ACE-DE94930A1826}" dt="2022-05-10T16:00:22.924" v="366"/>
          <ac:picMkLst>
            <pc:docMk/>
            <pc:sldMk cId="2608566266" sldId="287"/>
            <ac:picMk id="19" creationId="{49AEBE68-AF01-4EF4-81E9-6B14C2043A94}"/>
          </ac:picMkLst>
        </pc:picChg>
        <pc:picChg chg="del">
          <ac:chgData name="Browning, Ffion" userId="8a3511e5-5eba-4cec-8288-f779429e55dc" providerId="ADAL" clId="{0B8BFF71-3B0E-4027-9ACE-DE94930A1826}" dt="2022-05-10T16:00:18.139" v="364" actId="478"/>
          <ac:picMkLst>
            <pc:docMk/>
            <pc:sldMk cId="2608566266" sldId="287"/>
            <ac:picMk id="20" creationId="{EE6DB518-8119-4795-8ECB-A6163381FAB8}"/>
          </ac:picMkLst>
        </pc:picChg>
        <pc:picChg chg="mod">
          <ac:chgData name="Browning, Ffion" userId="8a3511e5-5eba-4cec-8288-f779429e55dc" providerId="ADAL" clId="{0B8BFF71-3B0E-4027-9ACE-DE94930A1826}" dt="2022-05-10T16:00:22.924" v="366"/>
          <ac:picMkLst>
            <pc:docMk/>
            <pc:sldMk cId="2608566266" sldId="287"/>
            <ac:picMk id="22" creationId="{BB3B1A79-E5B1-4642-A5A2-F38978231FE5}"/>
          </ac:picMkLst>
        </pc:picChg>
        <pc:picChg chg="mod">
          <ac:chgData name="Browning, Ffion" userId="8a3511e5-5eba-4cec-8288-f779429e55dc" providerId="ADAL" clId="{0B8BFF71-3B0E-4027-9ACE-DE94930A1826}" dt="2022-05-10T16:00:22.924" v="366"/>
          <ac:picMkLst>
            <pc:docMk/>
            <pc:sldMk cId="2608566266" sldId="287"/>
            <ac:picMk id="24" creationId="{1EF6459E-361B-403D-88FF-C2F0E7C8E447}"/>
          </ac:picMkLst>
        </pc:picChg>
        <pc:picChg chg="add del mod">
          <ac:chgData name="Browning, Ffion" userId="8a3511e5-5eba-4cec-8288-f779429e55dc" providerId="ADAL" clId="{0B8BFF71-3B0E-4027-9ACE-DE94930A1826}" dt="2022-05-10T16:09:04.468" v="544" actId="1076"/>
          <ac:picMkLst>
            <pc:docMk/>
            <pc:sldMk cId="2608566266" sldId="287"/>
            <ac:picMk id="1026" creationId="{8AD4E91C-3D3D-4D2B-A213-2A9075633A05}"/>
          </ac:picMkLst>
        </pc:picChg>
      </pc:sldChg>
      <pc:sldChg chg="addSp delSp modSp mod">
        <pc:chgData name="Browning, Ffion" userId="8a3511e5-5eba-4cec-8288-f779429e55dc" providerId="ADAL" clId="{0B8BFF71-3B0E-4027-9ACE-DE94930A1826}" dt="2022-05-10T12:19:31.878" v="238"/>
        <pc:sldMkLst>
          <pc:docMk/>
          <pc:sldMk cId="1213993306" sldId="300"/>
        </pc:sldMkLst>
        <pc:spChg chg="del">
          <ac:chgData name="Browning, Ffion" userId="8a3511e5-5eba-4cec-8288-f779429e55dc" providerId="ADAL" clId="{0B8BFF71-3B0E-4027-9ACE-DE94930A1826}" dt="2022-05-10T12:19:05.610" v="236" actId="478"/>
          <ac:spMkLst>
            <pc:docMk/>
            <pc:sldMk cId="1213993306" sldId="300"/>
            <ac:spMk id="6" creationId="{C90FE028-DFB5-4802-9CB6-5695AF3948C8}"/>
          </ac:spMkLst>
        </pc:spChg>
        <pc:spChg chg="mod">
          <ac:chgData name="Browning, Ffion" userId="8a3511e5-5eba-4cec-8288-f779429e55dc" providerId="ADAL" clId="{0B8BFF71-3B0E-4027-9ACE-DE94930A1826}" dt="2022-05-10T12:19:31.878" v="238"/>
          <ac:spMkLst>
            <pc:docMk/>
            <pc:sldMk cId="1213993306" sldId="300"/>
            <ac:spMk id="14" creationId="{24863349-8134-4F06-9E3B-3D42E7AA8CEB}"/>
          </ac:spMkLst>
        </pc:spChg>
        <pc:grpChg chg="del">
          <ac:chgData name="Browning, Ffion" userId="8a3511e5-5eba-4cec-8288-f779429e55dc" providerId="ADAL" clId="{0B8BFF71-3B0E-4027-9ACE-DE94930A1826}" dt="2022-05-10T12:19:11.120" v="237" actId="478"/>
          <ac:grpSpMkLst>
            <pc:docMk/>
            <pc:sldMk cId="1213993306" sldId="300"/>
            <ac:grpSpMk id="12" creationId="{287E8E3E-5C3C-4BA6-AE9F-472782D639D1}"/>
          </ac:grpSpMkLst>
        </pc:grpChg>
        <pc:grpChg chg="add mod">
          <ac:chgData name="Browning, Ffion" userId="8a3511e5-5eba-4cec-8288-f779429e55dc" providerId="ADAL" clId="{0B8BFF71-3B0E-4027-9ACE-DE94930A1826}" dt="2022-05-10T12:19:31.878" v="238"/>
          <ac:grpSpMkLst>
            <pc:docMk/>
            <pc:sldMk cId="1213993306" sldId="300"/>
            <ac:grpSpMk id="13" creationId="{E8907E10-90A3-4CE7-BEF3-D9B8883961F7}"/>
          </ac:grpSpMkLst>
        </pc:grpChg>
        <pc:picChg chg="mod">
          <ac:chgData name="Browning, Ffion" userId="8a3511e5-5eba-4cec-8288-f779429e55dc" providerId="ADAL" clId="{0B8BFF71-3B0E-4027-9ACE-DE94930A1826}" dt="2022-05-10T12:19:31.878" v="238"/>
          <ac:picMkLst>
            <pc:docMk/>
            <pc:sldMk cId="1213993306" sldId="300"/>
            <ac:picMk id="15" creationId="{3292A209-C5E1-4629-86A0-3CA0E0B35485}"/>
          </ac:picMkLst>
        </pc:picChg>
        <pc:picChg chg="mod">
          <ac:chgData name="Browning, Ffion" userId="8a3511e5-5eba-4cec-8288-f779429e55dc" providerId="ADAL" clId="{0B8BFF71-3B0E-4027-9ACE-DE94930A1826}" dt="2022-05-10T12:19:31.878" v="238"/>
          <ac:picMkLst>
            <pc:docMk/>
            <pc:sldMk cId="1213993306" sldId="300"/>
            <ac:picMk id="16" creationId="{9D82C636-BAE6-40EB-82CB-7260DBC27523}"/>
          </ac:picMkLst>
        </pc:picChg>
        <pc:picChg chg="mod">
          <ac:chgData name="Browning, Ffion" userId="8a3511e5-5eba-4cec-8288-f779429e55dc" providerId="ADAL" clId="{0B8BFF71-3B0E-4027-9ACE-DE94930A1826}" dt="2022-05-10T12:19:31.878" v="238"/>
          <ac:picMkLst>
            <pc:docMk/>
            <pc:sldMk cId="1213993306" sldId="300"/>
            <ac:picMk id="17" creationId="{CDAAC20B-C797-47B4-BEE5-CFEE2F2DBC1D}"/>
          </ac:picMkLst>
        </pc:picChg>
      </pc:sldChg>
      <pc:sldChg chg="addSp delSp modSp mod">
        <pc:chgData name="Browning, Ffion" userId="8a3511e5-5eba-4cec-8288-f779429e55dc" providerId="ADAL" clId="{0B8BFF71-3B0E-4027-9ACE-DE94930A1826}" dt="2022-05-10T12:19:54.839" v="246"/>
        <pc:sldMkLst>
          <pc:docMk/>
          <pc:sldMk cId="1468588104" sldId="301"/>
        </pc:sldMkLst>
        <pc:spChg chg="mod">
          <ac:chgData name="Browning, Ffion" userId="8a3511e5-5eba-4cec-8288-f779429e55dc" providerId="ADAL" clId="{0B8BFF71-3B0E-4027-9ACE-DE94930A1826}" dt="2022-05-10T12:17:03.298" v="148" actId="20577"/>
          <ac:spMkLst>
            <pc:docMk/>
            <pc:sldMk cId="1468588104" sldId="301"/>
            <ac:spMk id="3" creationId="{FF197EDA-2498-48FF-9F98-ABDA1EDC87C2}"/>
          </ac:spMkLst>
        </pc:spChg>
        <pc:spChg chg="del mod">
          <ac:chgData name="Browning, Ffion" userId="8a3511e5-5eba-4cec-8288-f779429e55dc" providerId="ADAL" clId="{0B8BFF71-3B0E-4027-9ACE-DE94930A1826}" dt="2022-05-10T12:19:53.665" v="245" actId="478"/>
          <ac:spMkLst>
            <pc:docMk/>
            <pc:sldMk cId="1468588104" sldId="301"/>
            <ac:spMk id="6" creationId="{2BB00307-C385-4B2B-A373-CE5EC4B349B1}"/>
          </ac:spMkLst>
        </pc:spChg>
        <pc:spChg chg="mod">
          <ac:chgData name="Browning, Ffion" userId="8a3511e5-5eba-4cec-8288-f779429e55dc" providerId="ADAL" clId="{0B8BFF71-3B0E-4027-9ACE-DE94930A1826}" dt="2022-05-10T12:19:54.839" v="246"/>
          <ac:spMkLst>
            <pc:docMk/>
            <pc:sldMk cId="1468588104" sldId="301"/>
            <ac:spMk id="14" creationId="{68613D34-2AF0-4827-8E0B-CFB750691DC4}"/>
          </ac:spMkLst>
        </pc:spChg>
        <pc:grpChg chg="del mod">
          <ac:chgData name="Browning, Ffion" userId="8a3511e5-5eba-4cec-8288-f779429e55dc" providerId="ADAL" clId="{0B8BFF71-3B0E-4027-9ACE-DE94930A1826}" dt="2022-05-10T12:19:50.016" v="243" actId="478"/>
          <ac:grpSpMkLst>
            <pc:docMk/>
            <pc:sldMk cId="1468588104" sldId="301"/>
            <ac:grpSpMk id="7" creationId="{BE5227BA-D58E-44A6-A059-E7A3B7E12B5E}"/>
          </ac:grpSpMkLst>
        </pc:grpChg>
        <pc:grpChg chg="mod">
          <ac:chgData name="Browning, Ffion" userId="8a3511e5-5eba-4cec-8288-f779429e55dc" providerId="ADAL" clId="{0B8BFF71-3B0E-4027-9ACE-DE94930A1826}" dt="2022-05-10T12:19:47.807" v="242" actId="1076"/>
          <ac:grpSpMkLst>
            <pc:docMk/>
            <pc:sldMk cId="1468588104" sldId="301"/>
            <ac:grpSpMk id="9" creationId="{CAFC5523-5968-4FA3-BE52-22B75C980272}"/>
          </ac:grpSpMkLst>
        </pc:grpChg>
        <pc:grpChg chg="add mod">
          <ac:chgData name="Browning, Ffion" userId="8a3511e5-5eba-4cec-8288-f779429e55dc" providerId="ADAL" clId="{0B8BFF71-3B0E-4027-9ACE-DE94930A1826}" dt="2022-05-10T12:19:54.839" v="246"/>
          <ac:grpSpMkLst>
            <pc:docMk/>
            <pc:sldMk cId="1468588104" sldId="301"/>
            <ac:grpSpMk id="12" creationId="{F52FB07B-0A6F-4A62-8AE6-86DB3E1E9FF8}"/>
          </ac:grpSpMkLst>
        </pc:grpChg>
        <pc:picChg chg="mod">
          <ac:chgData name="Browning, Ffion" userId="8a3511e5-5eba-4cec-8288-f779429e55dc" providerId="ADAL" clId="{0B8BFF71-3B0E-4027-9ACE-DE94930A1826}" dt="2022-05-10T12:19:47.807" v="242" actId="1076"/>
          <ac:picMkLst>
            <pc:docMk/>
            <pc:sldMk cId="1468588104" sldId="301"/>
            <ac:picMk id="8" creationId="{5CBFA316-CAE4-40C1-B539-37A719857767}"/>
          </ac:picMkLst>
        </pc:picChg>
        <pc:picChg chg="mod">
          <ac:chgData name="Browning, Ffion" userId="8a3511e5-5eba-4cec-8288-f779429e55dc" providerId="ADAL" clId="{0B8BFF71-3B0E-4027-9ACE-DE94930A1826}" dt="2022-05-10T12:19:47.807" v="242" actId="1076"/>
          <ac:picMkLst>
            <pc:docMk/>
            <pc:sldMk cId="1468588104" sldId="301"/>
            <ac:picMk id="10" creationId="{696AA4C2-7EB6-4116-A6D8-A107DD0ACC69}"/>
          </ac:picMkLst>
        </pc:picChg>
        <pc:picChg chg="mod">
          <ac:chgData name="Browning, Ffion" userId="8a3511e5-5eba-4cec-8288-f779429e55dc" providerId="ADAL" clId="{0B8BFF71-3B0E-4027-9ACE-DE94930A1826}" dt="2022-05-10T12:19:47.807" v="242" actId="1076"/>
          <ac:picMkLst>
            <pc:docMk/>
            <pc:sldMk cId="1468588104" sldId="301"/>
            <ac:picMk id="11" creationId="{64E80576-0EDD-4D9C-A20D-F633BAD19F10}"/>
          </ac:picMkLst>
        </pc:picChg>
        <pc:picChg chg="mod">
          <ac:chgData name="Browning, Ffion" userId="8a3511e5-5eba-4cec-8288-f779429e55dc" providerId="ADAL" clId="{0B8BFF71-3B0E-4027-9ACE-DE94930A1826}" dt="2022-05-10T12:19:54.839" v="246"/>
          <ac:picMkLst>
            <pc:docMk/>
            <pc:sldMk cId="1468588104" sldId="301"/>
            <ac:picMk id="15" creationId="{BDC6F8DE-A879-43D4-8380-4A200C47CCB9}"/>
          </ac:picMkLst>
        </pc:picChg>
        <pc:picChg chg="mod">
          <ac:chgData name="Browning, Ffion" userId="8a3511e5-5eba-4cec-8288-f779429e55dc" providerId="ADAL" clId="{0B8BFF71-3B0E-4027-9ACE-DE94930A1826}" dt="2022-05-10T12:19:54.839" v="246"/>
          <ac:picMkLst>
            <pc:docMk/>
            <pc:sldMk cId="1468588104" sldId="301"/>
            <ac:picMk id="16" creationId="{783CE846-5796-4A9E-8248-B7E24FA416FF}"/>
          </ac:picMkLst>
        </pc:picChg>
        <pc:picChg chg="mod">
          <ac:chgData name="Browning, Ffion" userId="8a3511e5-5eba-4cec-8288-f779429e55dc" providerId="ADAL" clId="{0B8BFF71-3B0E-4027-9ACE-DE94930A1826}" dt="2022-05-10T12:19:54.839" v="246"/>
          <ac:picMkLst>
            <pc:docMk/>
            <pc:sldMk cId="1468588104" sldId="301"/>
            <ac:picMk id="17" creationId="{9D5DFF9E-EC0A-4518-8C2F-D6EF622E0308}"/>
          </ac:picMkLst>
        </pc:picChg>
      </pc:sldChg>
      <pc:sldChg chg="addSp delSp modSp mod">
        <pc:chgData name="Browning, Ffion" userId="8a3511e5-5eba-4cec-8288-f779429e55dc" providerId="ADAL" clId="{0B8BFF71-3B0E-4027-9ACE-DE94930A1826}" dt="2022-05-10T12:20:04.505" v="250"/>
        <pc:sldMkLst>
          <pc:docMk/>
          <pc:sldMk cId="224387870" sldId="302"/>
        </pc:sldMkLst>
        <pc:spChg chg="mod">
          <ac:chgData name="Browning, Ffion" userId="8a3511e5-5eba-4cec-8288-f779429e55dc" providerId="ADAL" clId="{0B8BFF71-3B0E-4027-9ACE-DE94930A1826}" dt="2022-05-10T12:17:20.896" v="170" actId="20577"/>
          <ac:spMkLst>
            <pc:docMk/>
            <pc:sldMk cId="224387870" sldId="302"/>
            <ac:spMk id="2" creationId="{93D45D1B-1E4A-4AEA-87C0-76AE108CE7F4}"/>
          </ac:spMkLst>
        </pc:spChg>
        <pc:spChg chg="del mod">
          <ac:chgData name="Browning, Ffion" userId="8a3511e5-5eba-4cec-8288-f779429e55dc" providerId="ADAL" clId="{0B8BFF71-3B0E-4027-9ACE-DE94930A1826}" dt="2022-05-10T12:19:59.273" v="248" actId="478"/>
          <ac:spMkLst>
            <pc:docMk/>
            <pc:sldMk cId="224387870" sldId="302"/>
            <ac:spMk id="12" creationId="{C8623E83-D6C4-458D-AF2F-E8D57D53FD47}"/>
          </ac:spMkLst>
        </pc:spChg>
        <pc:spChg chg="mod">
          <ac:chgData name="Browning, Ffion" userId="8a3511e5-5eba-4cec-8288-f779429e55dc" providerId="ADAL" clId="{0B8BFF71-3B0E-4027-9ACE-DE94930A1826}" dt="2022-05-10T12:20:04.505" v="250"/>
          <ac:spMkLst>
            <pc:docMk/>
            <pc:sldMk cId="224387870" sldId="302"/>
            <ac:spMk id="13" creationId="{4BFFEFEB-EBF6-4B34-8DC3-8A488C5BF920}"/>
          </ac:spMkLst>
        </pc:spChg>
        <pc:grpChg chg="del">
          <ac:chgData name="Browning, Ffion" userId="8a3511e5-5eba-4cec-8288-f779429e55dc" providerId="ADAL" clId="{0B8BFF71-3B0E-4027-9ACE-DE94930A1826}" dt="2022-05-10T12:20:00.784" v="249" actId="478"/>
          <ac:grpSpMkLst>
            <pc:docMk/>
            <pc:sldMk cId="224387870" sldId="302"/>
            <ac:grpSpMk id="6" creationId="{552BD33D-4649-430E-99D1-C455C2825CB1}"/>
          </ac:grpSpMkLst>
        </pc:grpChg>
        <pc:grpChg chg="add mod">
          <ac:chgData name="Browning, Ffion" userId="8a3511e5-5eba-4cec-8288-f779429e55dc" providerId="ADAL" clId="{0B8BFF71-3B0E-4027-9ACE-DE94930A1826}" dt="2022-05-10T12:20:04.505" v="250"/>
          <ac:grpSpMkLst>
            <pc:docMk/>
            <pc:sldMk cId="224387870" sldId="302"/>
            <ac:grpSpMk id="11" creationId="{4BEFFABE-8773-48CC-A915-00A2297A40F6}"/>
          </ac:grpSpMkLst>
        </pc:grpChg>
        <pc:picChg chg="mod">
          <ac:chgData name="Browning, Ffion" userId="8a3511e5-5eba-4cec-8288-f779429e55dc" providerId="ADAL" clId="{0B8BFF71-3B0E-4027-9ACE-DE94930A1826}" dt="2022-05-10T12:20:04.505" v="250"/>
          <ac:picMkLst>
            <pc:docMk/>
            <pc:sldMk cId="224387870" sldId="302"/>
            <ac:picMk id="14" creationId="{17D9A4BD-7B87-4022-B117-6CFC59403243}"/>
          </ac:picMkLst>
        </pc:picChg>
        <pc:picChg chg="mod">
          <ac:chgData name="Browning, Ffion" userId="8a3511e5-5eba-4cec-8288-f779429e55dc" providerId="ADAL" clId="{0B8BFF71-3B0E-4027-9ACE-DE94930A1826}" dt="2022-05-10T12:20:04.505" v="250"/>
          <ac:picMkLst>
            <pc:docMk/>
            <pc:sldMk cId="224387870" sldId="302"/>
            <ac:picMk id="15" creationId="{C502FC94-170D-4C0D-9F8B-E1B7837CCA95}"/>
          </ac:picMkLst>
        </pc:picChg>
        <pc:picChg chg="mod">
          <ac:chgData name="Browning, Ffion" userId="8a3511e5-5eba-4cec-8288-f779429e55dc" providerId="ADAL" clId="{0B8BFF71-3B0E-4027-9ACE-DE94930A1826}" dt="2022-05-10T12:20:04.505" v="250"/>
          <ac:picMkLst>
            <pc:docMk/>
            <pc:sldMk cId="224387870" sldId="302"/>
            <ac:picMk id="16" creationId="{1D29EC9E-8420-454C-ADAD-7EED8C87134B}"/>
          </ac:picMkLst>
        </pc:picChg>
      </pc:sldChg>
      <pc:sldChg chg="addSp delSp modSp mod">
        <pc:chgData name="Browning, Ffion" userId="8a3511e5-5eba-4cec-8288-f779429e55dc" providerId="ADAL" clId="{0B8BFF71-3B0E-4027-9ACE-DE94930A1826}" dt="2022-05-10T12:20:14.928" v="254"/>
        <pc:sldMkLst>
          <pc:docMk/>
          <pc:sldMk cId="691421829" sldId="303"/>
        </pc:sldMkLst>
        <pc:spChg chg="del mod topLvl">
          <ac:chgData name="Browning, Ffion" userId="8a3511e5-5eba-4cec-8288-f779429e55dc" providerId="ADAL" clId="{0B8BFF71-3B0E-4027-9ACE-DE94930A1826}" dt="2022-05-10T12:20:10.738" v="252" actId="478"/>
          <ac:spMkLst>
            <pc:docMk/>
            <pc:sldMk cId="691421829" sldId="303"/>
            <ac:spMk id="11" creationId="{8245557C-2E71-455E-86AD-D1572F93C4CE}"/>
          </ac:spMkLst>
        </pc:spChg>
        <pc:spChg chg="mod">
          <ac:chgData name="Browning, Ffion" userId="8a3511e5-5eba-4cec-8288-f779429e55dc" providerId="ADAL" clId="{0B8BFF71-3B0E-4027-9ACE-DE94930A1826}" dt="2022-05-10T12:20:14.928" v="254"/>
          <ac:spMkLst>
            <pc:docMk/>
            <pc:sldMk cId="691421829" sldId="303"/>
            <ac:spMk id="18" creationId="{0C404E58-1B54-4D11-BDF1-FD857A69259A}"/>
          </ac:spMkLst>
        </pc:spChg>
        <pc:grpChg chg="del topLvl">
          <ac:chgData name="Browning, Ffion" userId="8a3511e5-5eba-4cec-8288-f779429e55dc" providerId="ADAL" clId="{0B8BFF71-3B0E-4027-9ACE-DE94930A1826}" dt="2022-05-10T12:20:11.861" v="253" actId="478"/>
          <ac:grpSpMkLst>
            <pc:docMk/>
            <pc:sldMk cId="691421829" sldId="303"/>
            <ac:grpSpMk id="6" creationId="{A0314CB5-86AB-4824-B3F3-D50CAD8C5504}"/>
          </ac:grpSpMkLst>
        </pc:grpChg>
        <pc:grpChg chg="del">
          <ac:chgData name="Browning, Ffion" userId="8a3511e5-5eba-4cec-8288-f779429e55dc" providerId="ADAL" clId="{0B8BFF71-3B0E-4027-9ACE-DE94930A1826}" dt="2022-05-10T12:20:10.738" v="252" actId="478"/>
          <ac:grpSpMkLst>
            <pc:docMk/>
            <pc:sldMk cId="691421829" sldId="303"/>
            <ac:grpSpMk id="13" creationId="{EA0C2047-BDE8-4887-9736-EE7B08EE3B26}"/>
          </ac:grpSpMkLst>
        </pc:grpChg>
        <pc:grpChg chg="add mod">
          <ac:chgData name="Browning, Ffion" userId="8a3511e5-5eba-4cec-8288-f779429e55dc" providerId="ADAL" clId="{0B8BFF71-3B0E-4027-9ACE-DE94930A1826}" dt="2022-05-10T12:20:14.928" v="254"/>
          <ac:grpSpMkLst>
            <pc:docMk/>
            <pc:sldMk cId="691421829" sldId="303"/>
            <ac:grpSpMk id="17" creationId="{78A2F95D-DC2E-4B30-A720-9386DF15C2E0}"/>
          </ac:grpSpMkLst>
        </pc:grpChg>
        <pc:picChg chg="mod">
          <ac:chgData name="Browning, Ffion" userId="8a3511e5-5eba-4cec-8288-f779429e55dc" providerId="ADAL" clId="{0B8BFF71-3B0E-4027-9ACE-DE94930A1826}" dt="2022-05-10T12:20:14.928" v="254"/>
          <ac:picMkLst>
            <pc:docMk/>
            <pc:sldMk cId="691421829" sldId="303"/>
            <ac:picMk id="19" creationId="{A2651D9D-0C2C-4620-A1F3-60153A8F66A2}"/>
          </ac:picMkLst>
        </pc:picChg>
        <pc:picChg chg="mod">
          <ac:chgData name="Browning, Ffion" userId="8a3511e5-5eba-4cec-8288-f779429e55dc" providerId="ADAL" clId="{0B8BFF71-3B0E-4027-9ACE-DE94930A1826}" dt="2022-05-10T12:20:14.928" v="254"/>
          <ac:picMkLst>
            <pc:docMk/>
            <pc:sldMk cId="691421829" sldId="303"/>
            <ac:picMk id="20" creationId="{7D3D4D00-0058-4089-9572-5847C64BE7E8}"/>
          </ac:picMkLst>
        </pc:picChg>
        <pc:picChg chg="mod">
          <ac:chgData name="Browning, Ffion" userId="8a3511e5-5eba-4cec-8288-f779429e55dc" providerId="ADAL" clId="{0B8BFF71-3B0E-4027-9ACE-DE94930A1826}" dt="2022-05-10T12:20:14.928" v="254"/>
          <ac:picMkLst>
            <pc:docMk/>
            <pc:sldMk cId="691421829" sldId="303"/>
            <ac:picMk id="21" creationId="{DEFDB25A-8B83-4789-A2E6-98D3D9CA47E3}"/>
          </ac:picMkLst>
        </pc:picChg>
      </pc:sldChg>
      <pc:sldChg chg="addSp delSp modSp">
        <pc:chgData name="Browning, Ffion" userId="8a3511e5-5eba-4cec-8288-f779429e55dc" providerId="ADAL" clId="{0B8BFF71-3B0E-4027-9ACE-DE94930A1826}" dt="2022-05-10T12:20:26.744" v="258"/>
        <pc:sldMkLst>
          <pc:docMk/>
          <pc:sldMk cId="2205544008" sldId="304"/>
        </pc:sldMkLst>
        <pc:spChg chg="mod">
          <ac:chgData name="Browning, Ffion" userId="8a3511e5-5eba-4cec-8288-f779429e55dc" providerId="ADAL" clId="{0B8BFF71-3B0E-4027-9ACE-DE94930A1826}" dt="2022-05-10T12:20:26.744" v="258"/>
          <ac:spMkLst>
            <pc:docMk/>
            <pc:sldMk cId="2205544008" sldId="304"/>
            <ac:spMk id="14" creationId="{D2C365E1-CB4B-470A-877C-1D3F2E8A7C5C}"/>
          </ac:spMkLst>
        </pc:spChg>
        <pc:grpChg chg="del">
          <ac:chgData name="Browning, Ffion" userId="8a3511e5-5eba-4cec-8288-f779429e55dc" providerId="ADAL" clId="{0B8BFF71-3B0E-4027-9ACE-DE94930A1826}" dt="2022-05-10T12:20:25.354" v="257" actId="478"/>
          <ac:grpSpMkLst>
            <pc:docMk/>
            <pc:sldMk cId="2205544008" sldId="304"/>
            <ac:grpSpMk id="10" creationId="{0B30A2A6-E612-4858-A327-98EFB1F569AB}"/>
          </ac:grpSpMkLst>
        </pc:grpChg>
        <pc:grpChg chg="add mod">
          <ac:chgData name="Browning, Ffion" userId="8a3511e5-5eba-4cec-8288-f779429e55dc" providerId="ADAL" clId="{0B8BFF71-3B0E-4027-9ACE-DE94930A1826}" dt="2022-05-10T12:20:26.744" v="258"/>
          <ac:grpSpMkLst>
            <pc:docMk/>
            <pc:sldMk cId="2205544008" sldId="304"/>
            <ac:grpSpMk id="13" creationId="{519519E2-C2B3-46CD-81D8-35605F4240F1}"/>
          </ac:grpSpMkLst>
        </pc:grpChg>
        <pc:picChg chg="mod">
          <ac:chgData name="Browning, Ffion" userId="8a3511e5-5eba-4cec-8288-f779429e55dc" providerId="ADAL" clId="{0B8BFF71-3B0E-4027-9ACE-DE94930A1826}" dt="2022-05-10T12:20:26.744" v="258"/>
          <ac:picMkLst>
            <pc:docMk/>
            <pc:sldMk cId="2205544008" sldId="304"/>
            <ac:picMk id="20" creationId="{8C2A461B-98A2-4F2E-BFA8-76C29314ADB7}"/>
          </ac:picMkLst>
        </pc:picChg>
        <pc:picChg chg="mod">
          <ac:chgData name="Browning, Ffion" userId="8a3511e5-5eba-4cec-8288-f779429e55dc" providerId="ADAL" clId="{0B8BFF71-3B0E-4027-9ACE-DE94930A1826}" dt="2022-05-10T12:20:26.744" v="258"/>
          <ac:picMkLst>
            <pc:docMk/>
            <pc:sldMk cId="2205544008" sldId="304"/>
            <ac:picMk id="21" creationId="{E002AB9A-2AB6-4B1D-AA2A-5A00D09FC0DA}"/>
          </ac:picMkLst>
        </pc:picChg>
        <pc:picChg chg="mod">
          <ac:chgData name="Browning, Ffion" userId="8a3511e5-5eba-4cec-8288-f779429e55dc" providerId="ADAL" clId="{0B8BFF71-3B0E-4027-9ACE-DE94930A1826}" dt="2022-05-10T12:20:26.744" v="258"/>
          <ac:picMkLst>
            <pc:docMk/>
            <pc:sldMk cId="2205544008" sldId="304"/>
            <ac:picMk id="22" creationId="{F80E5186-4AFD-4427-863C-311333384BB4}"/>
          </ac:picMkLst>
        </pc:picChg>
      </pc:sldChg>
      <pc:sldChg chg="addSp delSp modSp">
        <pc:chgData name="Browning, Ffion" userId="8a3511e5-5eba-4cec-8288-f779429e55dc" providerId="ADAL" clId="{0B8BFF71-3B0E-4027-9ACE-DE94930A1826}" dt="2022-05-10T12:20:33.768" v="260"/>
        <pc:sldMkLst>
          <pc:docMk/>
          <pc:sldMk cId="2363823524" sldId="305"/>
        </pc:sldMkLst>
        <pc:spChg chg="mod">
          <ac:chgData name="Browning, Ffion" userId="8a3511e5-5eba-4cec-8288-f779429e55dc" providerId="ADAL" clId="{0B8BFF71-3B0E-4027-9ACE-DE94930A1826}" dt="2022-05-10T12:20:33.768" v="260"/>
          <ac:spMkLst>
            <pc:docMk/>
            <pc:sldMk cId="2363823524" sldId="305"/>
            <ac:spMk id="19" creationId="{8ED44A31-3922-4C2A-942C-EBB71DB372D7}"/>
          </ac:spMkLst>
        </pc:spChg>
        <pc:grpChg chg="del">
          <ac:chgData name="Browning, Ffion" userId="8a3511e5-5eba-4cec-8288-f779429e55dc" providerId="ADAL" clId="{0B8BFF71-3B0E-4027-9ACE-DE94930A1826}" dt="2022-05-10T12:20:30.758" v="259" actId="478"/>
          <ac:grpSpMkLst>
            <pc:docMk/>
            <pc:sldMk cId="2363823524" sldId="305"/>
            <ac:grpSpMk id="11" creationId="{41A45C26-AFF9-4273-BC10-FD0122E73375}"/>
          </ac:grpSpMkLst>
        </pc:grpChg>
        <pc:grpChg chg="add mod">
          <ac:chgData name="Browning, Ffion" userId="8a3511e5-5eba-4cec-8288-f779429e55dc" providerId="ADAL" clId="{0B8BFF71-3B0E-4027-9ACE-DE94930A1826}" dt="2022-05-10T12:20:33.768" v="260"/>
          <ac:grpSpMkLst>
            <pc:docMk/>
            <pc:sldMk cId="2363823524" sldId="305"/>
            <ac:grpSpMk id="18" creationId="{B852A138-6379-4043-A2E2-601BBCF55CB9}"/>
          </ac:grpSpMkLst>
        </pc:grpChg>
        <pc:picChg chg="mod">
          <ac:chgData name="Browning, Ffion" userId="8a3511e5-5eba-4cec-8288-f779429e55dc" providerId="ADAL" clId="{0B8BFF71-3B0E-4027-9ACE-DE94930A1826}" dt="2022-05-10T12:20:33.768" v="260"/>
          <ac:picMkLst>
            <pc:docMk/>
            <pc:sldMk cId="2363823524" sldId="305"/>
            <ac:picMk id="20" creationId="{115A0C6A-6E0D-43D1-B09F-739B3D352A5F}"/>
          </ac:picMkLst>
        </pc:picChg>
        <pc:picChg chg="mod">
          <ac:chgData name="Browning, Ffion" userId="8a3511e5-5eba-4cec-8288-f779429e55dc" providerId="ADAL" clId="{0B8BFF71-3B0E-4027-9ACE-DE94930A1826}" dt="2022-05-10T12:20:33.768" v="260"/>
          <ac:picMkLst>
            <pc:docMk/>
            <pc:sldMk cId="2363823524" sldId="305"/>
            <ac:picMk id="21" creationId="{5A5D9AC5-2B18-411D-AB92-F2AE78FF0B2B}"/>
          </ac:picMkLst>
        </pc:picChg>
        <pc:picChg chg="mod">
          <ac:chgData name="Browning, Ffion" userId="8a3511e5-5eba-4cec-8288-f779429e55dc" providerId="ADAL" clId="{0B8BFF71-3B0E-4027-9ACE-DE94930A1826}" dt="2022-05-10T12:20:33.768" v="260"/>
          <ac:picMkLst>
            <pc:docMk/>
            <pc:sldMk cId="2363823524" sldId="305"/>
            <ac:picMk id="22" creationId="{FD4EEF48-5FFA-49BA-B7E5-0DF2763AD3F5}"/>
          </ac:picMkLst>
        </pc:picChg>
      </pc:sldChg>
      <pc:sldChg chg="addSp delSp modSp">
        <pc:chgData name="Browning, Ffion" userId="8a3511e5-5eba-4cec-8288-f779429e55dc" providerId="ADAL" clId="{0B8BFF71-3B0E-4027-9ACE-DE94930A1826}" dt="2022-05-10T12:20:40.365" v="262"/>
        <pc:sldMkLst>
          <pc:docMk/>
          <pc:sldMk cId="3394020873" sldId="306"/>
        </pc:sldMkLst>
        <pc:spChg chg="mod">
          <ac:chgData name="Browning, Ffion" userId="8a3511e5-5eba-4cec-8288-f779429e55dc" providerId="ADAL" clId="{0B8BFF71-3B0E-4027-9ACE-DE94930A1826}" dt="2022-05-10T12:17:45.553" v="182" actId="20577"/>
          <ac:spMkLst>
            <pc:docMk/>
            <pc:sldMk cId="3394020873" sldId="306"/>
            <ac:spMk id="3" creationId="{87025017-5F1A-4F1D-A601-9916B49517D3}"/>
          </ac:spMkLst>
        </pc:spChg>
        <pc:spChg chg="mod">
          <ac:chgData name="Browning, Ffion" userId="8a3511e5-5eba-4cec-8288-f779429e55dc" providerId="ADAL" clId="{0B8BFF71-3B0E-4027-9ACE-DE94930A1826}" dt="2022-05-10T12:20:40.365" v="262"/>
          <ac:spMkLst>
            <pc:docMk/>
            <pc:sldMk cId="3394020873" sldId="306"/>
            <ac:spMk id="18" creationId="{B329C24A-1EE8-4CFB-9371-157DE890B321}"/>
          </ac:spMkLst>
        </pc:spChg>
        <pc:grpChg chg="del">
          <ac:chgData name="Browning, Ffion" userId="8a3511e5-5eba-4cec-8288-f779429e55dc" providerId="ADAL" clId="{0B8BFF71-3B0E-4027-9ACE-DE94930A1826}" dt="2022-05-10T12:20:37.445" v="261" actId="478"/>
          <ac:grpSpMkLst>
            <pc:docMk/>
            <pc:sldMk cId="3394020873" sldId="306"/>
            <ac:grpSpMk id="9" creationId="{50132880-6635-4629-8600-08215083DCBB}"/>
          </ac:grpSpMkLst>
        </pc:grpChg>
        <pc:grpChg chg="add mod">
          <ac:chgData name="Browning, Ffion" userId="8a3511e5-5eba-4cec-8288-f779429e55dc" providerId="ADAL" clId="{0B8BFF71-3B0E-4027-9ACE-DE94930A1826}" dt="2022-05-10T12:20:40.365" v="262"/>
          <ac:grpSpMkLst>
            <pc:docMk/>
            <pc:sldMk cId="3394020873" sldId="306"/>
            <ac:grpSpMk id="17" creationId="{DBBDFD6B-15E9-4783-A20E-52C06A622258}"/>
          </ac:grpSpMkLst>
        </pc:grpChg>
        <pc:picChg chg="mod">
          <ac:chgData name="Browning, Ffion" userId="8a3511e5-5eba-4cec-8288-f779429e55dc" providerId="ADAL" clId="{0B8BFF71-3B0E-4027-9ACE-DE94930A1826}" dt="2022-05-10T12:20:40.365" v="262"/>
          <ac:picMkLst>
            <pc:docMk/>
            <pc:sldMk cId="3394020873" sldId="306"/>
            <ac:picMk id="19" creationId="{9CB237B2-2C69-4644-B56D-972B8323AEFF}"/>
          </ac:picMkLst>
        </pc:picChg>
        <pc:picChg chg="mod">
          <ac:chgData name="Browning, Ffion" userId="8a3511e5-5eba-4cec-8288-f779429e55dc" providerId="ADAL" clId="{0B8BFF71-3B0E-4027-9ACE-DE94930A1826}" dt="2022-05-10T12:20:40.365" v="262"/>
          <ac:picMkLst>
            <pc:docMk/>
            <pc:sldMk cId="3394020873" sldId="306"/>
            <ac:picMk id="20" creationId="{3FF7919E-DAF4-4275-9016-D6FB5B3CC42E}"/>
          </ac:picMkLst>
        </pc:picChg>
        <pc:picChg chg="mod">
          <ac:chgData name="Browning, Ffion" userId="8a3511e5-5eba-4cec-8288-f779429e55dc" providerId="ADAL" clId="{0B8BFF71-3B0E-4027-9ACE-DE94930A1826}" dt="2022-05-10T12:20:40.365" v="262"/>
          <ac:picMkLst>
            <pc:docMk/>
            <pc:sldMk cId="3394020873" sldId="306"/>
            <ac:picMk id="21" creationId="{5EF42803-0B89-497D-B787-F4EEE42D5A76}"/>
          </ac:picMkLst>
        </pc:picChg>
      </pc:sldChg>
      <pc:sldChg chg="addSp delSp modSp mod">
        <pc:chgData name="Browning, Ffion" userId="8a3511e5-5eba-4cec-8288-f779429e55dc" providerId="ADAL" clId="{0B8BFF71-3B0E-4027-9ACE-DE94930A1826}" dt="2022-05-10T12:20:45.658" v="264"/>
        <pc:sldMkLst>
          <pc:docMk/>
          <pc:sldMk cId="3471721934" sldId="307"/>
        </pc:sldMkLst>
        <pc:spChg chg="mod">
          <ac:chgData name="Browning, Ffion" userId="8a3511e5-5eba-4cec-8288-f779429e55dc" providerId="ADAL" clId="{0B8BFF71-3B0E-4027-9ACE-DE94930A1826}" dt="2022-05-10T12:17:58.610" v="192" actId="20577"/>
          <ac:spMkLst>
            <pc:docMk/>
            <pc:sldMk cId="3471721934" sldId="307"/>
            <ac:spMk id="2" creationId="{AF8A1BF2-7831-42E4-9AAB-55ED0CD35BBA}"/>
          </ac:spMkLst>
        </pc:spChg>
        <pc:spChg chg="mod">
          <ac:chgData name="Browning, Ffion" userId="8a3511e5-5eba-4cec-8288-f779429e55dc" providerId="ADAL" clId="{0B8BFF71-3B0E-4027-9ACE-DE94930A1826}" dt="2022-05-10T12:20:45.658" v="264"/>
          <ac:spMkLst>
            <pc:docMk/>
            <pc:sldMk cId="3471721934" sldId="307"/>
            <ac:spMk id="17" creationId="{14000CEF-6297-4B09-8A58-3E0899F72142}"/>
          </ac:spMkLst>
        </pc:spChg>
        <pc:grpChg chg="del">
          <ac:chgData name="Browning, Ffion" userId="8a3511e5-5eba-4cec-8288-f779429e55dc" providerId="ADAL" clId="{0B8BFF71-3B0E-4027-9ACE-DE94930A1826}" dt="2022-05-10T12:20:43.608" v="263" actId="478"/>
          <ac:grpSpMkLst>
            <pc:docMk/>
            <pc:sldMk cId="3471721934" sldId="307"/>
            <ac:grpSpMk id="9" creationId="{50132880-6635-4629-8600-08215083DCBB}"/>
          </ac:grpSpMkLst>
        </pc:grpChg>
        <pc:grpChg chg="add mod">
          <ac:chgData name="Browning, Ffion" userId="8a3511e5-5eba-4cec-8288-f779429e55dc" providerId="ADAL" clId="{0B8BFF71-3B0E-4027-9ACE-DE94930A1826}" dt="2022-05-10T12:20:45.658" v="264"/>
          <ac:grpSpMkLst>
            <pc:docMk/>
            <pc:sldMk cId="3471721934" sldId="307"/>
            <ac:grpSpMk id="16" creationId="{3C48B32D-4A6A-493F-8DF9-3A12E28E6F12}"/>
          </ac:grpSpMkLst>
        </pc:grpChg>
        <pc:picChg chg="mod">
          <ac:chgData name="Browning, Ffion" userId="8a3511e5-5eba-4cec-8288-f779429e55dc" providerId="ADAL" clId="{0B8BFF71-3B0E-4027-9ACE-DE94930A1826}" dt="2022-05-10T12:20:45.658" v="264"/>
          <ac:picMkLst>
            <pc:docMk/>
            <pc:sldMk cId="3471721934" sldId="307"/>
            <ac:picMk id="18" creationId="{BD731B2B-DE0F-4398-8D70-E764BECB1643}"/>
          </ac:picMkLst>
        </pc:picChg>
        <pc:picChg chg="mod">
          <ac:chgData name="Browning, Ffion" userId="8a3511e5-5eba-4cec-8288-f779429e55dc" providerId="ADAL" clId="{0B8BFF71-3B0E-4027-9ACE-DE94930A1826}" dt="2022-05-10T12:20:45.658" v="264"/>
          <ac:picMkLst>
            <pc:docMk/>
            <pc:sldMk cId="3471721934" sldId="307"/>
            <ac:picMk id="19" creationId="{F9F57A21-E29C-4A98-8508-9A192308B22E}"/>
          </ac:picMkLst>
        </pc:picChg>
        <pc:picChg chg="mod">
          <ac:chgData name="Browning, Ffion" userId="8a3511e5-5eba-4cec-8288-f779429e55dc" providerId="ADAL" clId="{0B8BFF71-3B0E-4027-9ACE-DE94930A1826}" dt="2022-05-10T12:20:45.658" v="264"/>
          <ac:picMkLst>
            <pc:docMk/>
            <pc:sldMk cId="3471721934" sldId="307"/>
            <ac:picMk id="20" creationId="{C099CE42-D0D3-4685-B8B1-264B8DD90927}"/>
          </ac:picMkLst>
        </pc:picChg>
      </pc:sldChg>
      <pc:sldChg chg="addSp delSp modSp">
        <pc:chgData name="Browning, Ffion" userId="8a3511e5-5eba-4cec-8288-f779429e55dc" providerId="ADAL" clId="{0B8BFF71-3B0E-4027-9ACE-DE94930A1826}" dt="2022-05-10T12:20:50.704" v="266"/>
        <pc:sldMkLst>
          <pc:docMk/>
          <pc:sldMk cId="86248197" sldId="309"/>
        </pc:sldMkLst>
        <pc:spChg chg="mod">
          <ac:chgData name="Browning, Ffion" userId="8a3511e5-5eba-4cec-8288-f779429e55dc" providerId="ADAL" clId="{0B8BFF71-3B0E-4027-9ACE-DE94930A1826}" dt="2022-05-10T12:18:14.441" v="205" actId="20577"/>
          <ac:spMkLst>
            <pc:docMk/>
            <pc:sldMk cId="86248197" sldId="309"/>
            <ac:spMk id="3" creationId="{87025017-5F1A-4F1D-A601-9916B49517D3}"/>
          </ac:spMkLst>
        </pc:spChg>
        <pc:spChg chg="mod">
          <ac:chgData name="Browning, Ffion" userId="8a3511e5-5eba-4cec-8288-f779429e55dc" providerId="ADAL" clId="{0B8BFF71-3B0E-4027-9ACE-DE94930A1826}" dt="2022-05-10T12:20:50.704" v="266"/>
          <ac:spMkLst>
            <pc:docMk/>
            <pc:sldMk cId="86248197" sldId="309"/>
            <ac:spMk id="17" creationId="{4ECBD347-1F5B-475F-86B7-CC6298205CD5}"/>
          </ac:spMkLst>
        </pc:spChg>
        <pc:grpChg chg="del">
          <ac:chgData name="Browning, Ffion" userId="8a3511e5-5eba-4cec-8288-f779429e55dc" providerId="ADAL" clId="{0B8BFF71-3B0E-4027-9ACE-DE94930A1826}" dt="2022-05-10T12:20:48.816" v="265" actId="478"/>
          <ac:grpSpMkLst>
            <pc:docMk/>
            <pc:sldMk cId="86248197" sldId="309"/>
            <ac:grpSpMk id="9" creationId="{50132880-6635-4629-8600-08215083DCBB}"/>
          </ac:grpSpMkLst>
        </pc:grpChg>
        <pc:grpChg chg="add mod">
          <ac:chgData name="Browning, Ffion" userId="8a3511e5-5eba-4cec-8288-f779429e55dc" providerId="ADAL" clId="{0B8BFF71-3B0E-4027-9ACE-DE94930A1826}" dt="2022-05-10T12:20:50.704" v="266"/>
          <ac:grpSpMkLst>
            <pc:docMk/>
            <pc:sldMk cId="86248197" sldId="309"/>
            <ac:grpSpMk id="16" creationId="{8B47231D-CC10-4AC5-A588-A146F126BF0D}"/>
          </ac:grpSpMkLst>
        </pc:grpChg>
        <pc:picChg chg="mod">
          <ac:chgData name="Browning, Ffion" userId="8a3511e5-5eba-4cec-8288-f779429e55dc" providerId="ADAL" clId="{0B8BFF71-3B0E-4027-9ACE-DE94930A1826}" dt="2022-05-10T12:20:50.704" v="266"/>
          <ac:picMkLst>
            <pc:docMk/>
            <pc:sldMk cId="86248197" sldId="309"/>
            <ac:picMk id="18" creationId="{43A851C5-423E-4B04-890C-AEA80CE81397}"/>
          </ac:picMkLst>
        </pc:picChg>
        <pc:picChg chg="mod">
          <ac:chgData name="Browning, Ffion" userId="8a3511e5-5eba-4cec-8288-f779429e55dc" providerId="ADAL" clId="{0B8BFF71-3B0E-4027-9ACE-DE94930A1826}" dt="2022-05-10T12:20:50.704" v="266"/>
          <ac:picMkLst>
            <pc:docMk/>
            <pc:sldMk cId="86248197" sldId="309"/>
            <ac:picMk id="19" creationId="{DE781F6D-A9AA-4F7D-A4D8-E13832FC4585}"/>
          </ac:picMkLst>
        </pc:picChg>
        <pc:picChg chg="mod">
          <ac:chgData name="Browning, Ffion" userId="8a3511e5-5eba-4cec-8288-f779429e55dc" providerId="ADAL" clId="{0B8BFF71-3B0E-4027-9ACE-DE94930A1826}" dt="2022-05-10T12:20:50.704" v="266"/>
          <ac:picMkLst>
            <pc:docMk/>
            <pc:sldMk cId="86248197" sldId="309"/>
            <ac:picMk id="20" creationId="{E321DD41-B26D-4FDA-A6F1-8D454582BBC9}"/>
          </ac:picMkLst>
        </pc:picChg>
      </pc:sldChg>
      <pc:sldChg chg="delSp modSp mod">
        <pc:chgData name="Browning, Ffion" userId="8a3511e5-5eba-4cec-8288-f779429e55dc" providerId="ADAL" clId="{0B8BFF71-3B0E-4027-9ACE-DE94930A1826}" dt="2022-05-10T16:02:29.254" v="399" actId="20577"/>
        <pc:sldMkLst>
          <pc:docMk/>
          <pc:sldMk cId="4019482645" sldId="310"/>
        </pc:sldMkLst>
        <pc:spChg chg="mod">
          <ac:chgData name="Browning, Ffion" userId="8a3511e5-5eba-4cec-8288-f779429e55dc" providerId="ADAL" clId="{0B8BFF71-3B0E-4027-9ACE-DE94930A1826}" dt="2022-05-10T16:02:29.254" v="399" actId="20577"/>
          <ac:spMkLst>
            <pc:docMk/>
            <pc:sldMk cId="4019482645" sldId="310"/>
            <ac:spMk id="2" creationId="{8C6F538D-D025-4B6F-A34C-A9E72ADA1714}"/>
          </ac:spMkLst>
        </pc:spChg>
        <pc:spChg chg="del topLvl">
          <ac:chgData name="Browning, Ffion" userId="8a3511e5-5eba-4cec-8288-f779429e55dc" providerId="ADAL" clId="{0B8BFF71-3B0E-4027-9ACE-DE94930A1826}" dt="2022-05-10T16:02:22.788" v="388" actId="478"/>
          <ac:spMkLst>
            <pc:docMk/>
            <pc:sldMk cId="4019482645" sldId="310"/>
            <ac:spMk id="14" creationId="{630F4C32-68A2-4D69-A612-0FA1CF05165F}"/>
          </ac:spMkLst>
        </pc:spChg>
        <pc:grpChg chg="del">
          <ac:chgData name="Browning, Ffion" userId="8a3511e5-5eba-4cec-8288-f779429e55dc" providerId="ADAL" clId="{0B8BFF71-3B0E-4027-9ACE-DE94930A1826}" dt="2022-05-10T16:02:22.788" v="388" actId="478"/>
          <ac:grpSpMkLst>
            <pc:docMk/>
            <pc:sldMk cId="4019482645" sldId="310"/>
            <ac:grpSpMk id="12" creationId="{6F1D2582-2F98-4270-8EFF-42D7D10B21F8}"/>
          </ac:grpSpMkLst>
        </pc:grpChg>
        <pc:grpChg chg="del topLvl">
          <ac:chgData name="Browning, Ffion" userId="8a3511e5-5eba-4cec-8288-f779429e55dc" providerId="ADAL" clId="{0B8BFF71-3B0E-4027-9ACE-DE94930A1826}" dt="2022-05-10T16:02:24.851" v="389" actId="478"/>
          <ac:grpSpMkLst>
            <pc:docMk/>
            <pc:sldMk cId="4019482645" sldId="310"/>
            <ac:grpSpMk id="13" creationId="{DE9C608F-51A5-4688-B173-A94638571D4C}"/>
          </ac:grpSpMkLst>
        </pc:grpChg>
      </pc:sldChg>
      <pc:sldChg chg="addSp delSp modSp">
        <pc:chgData name="Browning, Ffion" userId="8a3511e5-5eba-4cec-8288-f779429e55dc" providerId="ADAL" clId="{0B8BFF71-3B0E-4027-9ACE-DE94930A1826}" dt="2022-05-10T16:11:34.130" v="595" actId="20577"/>
        <pc:sldMkLst>
          <pc:docMk/>
          <pc:sldMk cId="3045988764" sldId="311"/>
        </pc:sldMkLst>
        <pc:spChg chg="mod">
          <ac:chgData name="Browning, Ffion" userId="8a3511e5-5eba-4cec-8288-f779429e55dc" providerId="ADAL" clId="{0B8BFF71-3B0E-4027-9ACE-DE94930A1826}" dt="2022-05-10T16:11:34.130" v="595" actId="20577"/>
          <ac:spMkLst>
            <pc:docMk/>
            <pc:sldMk cId="3045988764" sldId="311"/>
            <ac:spMk id="3" creationId="{3DA8D287-8211-4D38-9D7E-DEA48ABF3882}"/>
          </ac:spMkLst>
        </pc:spChg>
        <pc:spChg chg="mod">
          <ac:chgData name="Browning, Ffion" userId="8a3511e5-5eba-4cec-8288-f779429e55dc" providerId="ADAL" clId="{0B8BFF71-3B0E-4027-9ACE-DE94930A1826}" dt="2022-05-10T16:11:15.711" v="552"/>
          <ac:spMkLst>
            <pc:docMk/>
            <pc:sldMk cId="3045988764" sldId="311"/>
            <ac:spMk id="18" creationId="{45864034-2049-48EC-90A2-20F50A53B3E6}"/>
          </ac:spMkLst>
        </pc:spChg>
        <pc:grpChg chg="del">
          <ac:chgData name="Browning, Ffion" userId="8a3511e5-5eba-4cec-8288-f779429e55dc" providerId="ADAL" clId="{0B8BFF71-3B0E-4027-9ACE-DE94930A1826}" dt="2022-05-10T16:10:56.762" v="551" actId="478"/>
          <ac:grpSpMkLst>
            <pc:docMk/>
            <pc:sldMk cId="3045988764" sldId="311"/>
            <ac:grpSpMk id="12" creationId="{6F1D2582-2F98-4270-8EFF-42D7D10B21F8}"/>
          </ac:grpSpMkLst>
        </pc:grpChg>
        <pc:grpChg chg="add mod">
          <ac:chgData name="Browning, Ffion" userId="8a3511e5-5eba-4cec-8288-f779429e55dc" providerId="ADAL" clId="{0B8BFF71-3B0E-4027-9ACE-DE94930A1826}" dt="2022-05-10T16:11:15.711" v="552"/>
          <ac:grpSpMkLst>
            <pc:docMk/>
            <pc:sldMk cId="3045988764" sldId="311"/>
            <ac:grpSpMk id="17" creationId="{D4E343BC-99D5-4D00-B150-B2371EADAB83}"/>
          </ac:grpSpMkLst>
        </pc:grpChg>
        <pc:picChg chg="mod">
          <ac:chgData name="Browning, Ffion" userId="8a3511e5-5eba-4cec-8288-f779429e55dc" providerId="ADAL" clId="{0B8BFF71-3B0E-4027-9ACE-DE94930A1826}" dt="2022-05-10T16:11:15.711" v="552"/>
          <ac:picMkLst>
            <pc:docMk/>
            <pc:sldMk cId="3045988764" sldId="311"/>
            <ac:picMk id="19" creationId="{73CF75E7-933B-4CC1-BE51-357FA3A305FD}"/>
          </ac:picMkLst>
        </pc:picChg>
        <pc:picChg chg="mod">
          <ac:chgData name="Browning, Ffion" userId="8a3511e5-5eba-4cec-8288-f779429e55dc" providerId="ADAL" clId="{0B8BFF71-3B0E-4027-9ACE-DE94930A1826}" dt="2022-05-10T16:11:15.711" v="552"/>
          <ac:picMkLst>
            <pc:docMk/>
            <pc:sldMk cId="3045988764" sldId="311"/>
            <ac:picMk id="22" creationId="{385FC86C-8498-4187-9C03-E13185F79A46}"/>
          </ac:picMkLst>
        </pc:picChg>
        <pc:picChg chg="mod">
          <ac:chgData name="Browning, Ffion" userId="8a3511e5-5eba-4cec-8288-f779429e55dc" providerId="ADAL" clId="{0B8BFF71-3B0E-4027-9ACE-DE94930A1826}" dt="2022-05-10T16:11:15.711" v="552"/>
          <ac:picMkLst>
            <pc:docMk/>
            <pc:sldMk cId="3045988764" sldId="311"/>
            <ac:picMk id="23" creationId="{B542C641-395F-4C71-BB14-FD5689BECAC8}"/>
          </ac:picMkLst>
        </pc:picChg>
      </pc:sldChg>
      <pc:sldChg chg="addSp delSp modSp mod">
        <pc:chgData name="Browning, Ffion" userId="8a3511e5-5eba-4cec-8288-f779429e55dc" providerId="ADAL" clId="{0B8BFF71-3B0E-4027-9ACE-DE94930A1826}" dt="2022-05-10T16:11:46.129" v="607"/>
        <pc:sldMkLst>
          <pc:docMk/>
          <pc:sldMk cId="3650685307" sldId="312"/>
        </pc:sldMkLst>
        <pc:spChg chg="mod">
          <ac:chgData name="Browning, Ffion" userId="8a3511e5-5eba-4cec-8288-f779429e55dc" providerId="ADAL" clId="{0B8BFF71-3B0E-4027-9ACE-DE94930A1826}" dt="2022-05-10T16:11:41.890" v="605" actId="20577"/>
          <ac:spMkLst>
            <pc:docMk/>
            <pc:sldMk cId="3650685307" sldId="312"/>
            <ac:spMk id="2" creationId="{8C6F538D-D025-4B6F-A34C-A9E72ADA1714}"/>
          </ac:spMkLst>
        </pc:spChg>
        <pc:spChg chg="mod">
          <ac:chgData name="Browning, Ffion" userId="8a3511e5-5eba-4cec-8288-f779429e55dc" providerId="ADAL" clId="{0B8BFF71-3B0E-4027-9ACE-DE94930A1826}" dt="2022-05-10T16:11:46.129" v="607"/>
          <ac:spMkLst>
            <pc:docMk/>
            <pc:sldMk cId="3650685307" sldId="312"/>
            <ac:spMk id="18" creationId="{0DD49B78-D28C-40EA-B473-FAD667818028}"/>
          </ac:spMkLst>
        </pc:spChg>
        <pc:grpChg chg="del">
          <ac:chgData name="Browning, Ffion" userId="8a3511e5-5eba-4cec-8288-f779429e55dc" providerId="ADAL" clId="{0B8BFF71-3B0E-4027-9ACE-DE94930A1826}" dt="2022-05-10T16:11:43.859" v="606" actId="478"/>
          <ac:grpSpMkLst>
            <pc:docMk/>
            <pc:sldMk cId="3650685307" sldId="312"/>
            <ac:grpSpMk id="12" creationId="{6F1D2582-2F98-4270-8EFF-42D7D10B21F8}"/>
          </ac:grpSpMkLst>
        </pc:grpChg>
        <pc:grpChg chg="add mod">
          <ac:chgData name="Browning, Ffion" userId="8a3511e5-5eba-4cec-8288-f779429e55dc" providerId="ADAL" clId="{0B8BFF71-3B0E-4027-9ACE-DE94930A1826}" dt="2022-05-10T16:11:46.129" v="607"/>
          <ac:grpSpMkLst>
            <pc:docMk/>
            <pc:sldMk cId="3650685307" sldId="312"/>
            <ac:grpSpMk id="17" creationId="{AA5B3DFD-F3DD-4E84-A662-1472329F0538}"/>
          </ac:grpSpMkLst>
        </pc:grpChg>
        <pc:picChg chg="mod">
          <ac:chgData name="Browning, Ffion" userId="8a3511e5-5eba-4cec-8288-f779429e55dc" providerId="ADAL" clId="{0B8BFF71-3B0E-4027-9ACE-DE94930A1826}" dt="2022-05-10T16:11:46.129" v="607"/>
          <ac:picMkLst>
            <pc:docMk/>
            <pc:sldMk cId="3650685307" sldId="312"/>
            <ac:picMk id="19" creationId="{02D2267D-2929-4B84-8FCE-9F5A9A40BE85}"/>
          </ac:picMkLst>
        </pc:picChg>
        <pc:picChg chg="mod">
          <ac:chgData name="Browning, Ffion" userId="8a3511e5-5eba-4cec-8288-f779429e55dc" providerId="ADAL" clId="{0B8BFF71-3B0E-4027-9ACE-DE94930A1826}" dt="2022-05-10T16:11:46.129" v="607"/>
          <ac:picMkLst>
            <pc:docMk/>
            <pc:sldMk cId="3650685307" sldId="312"/>
            <ac:picMk id="22" creationId="{03562960-9E74-4BFB-A326-9341CE526473}"/>
          </ac:picMkLst>
        </pc:picChg>
        <pc:picChg chg="mod">
          <ac:chgData name="Browning, Ffion" userId="8a3511e5-5eba-4cec-8288-f779429e55dc" providerId="ADAL" clId="{0B8BFF71-3B0E-4027-9ACE-DE94930A1826}" dt="2022-05-10T16:11:46.129" v="607"/>
          <ac:picMkLst>
            <pc:docMk/>
            <pc:sldMk cId="3650685307" sldId="312"/>
            <ac:picMk id="23" creationId="{B750FB39-E63A-4EEF-8BD3-23F69E6CB8EF}"/>
          </ac:picMkLst>
        </pc:picChg>
      </pc:sldChg>
      <pc:sldChg chg="addSp delSp modSp">
        <pc:chgData name="Browning, Ffion" userId="8a3511e5-5eba-4cec-8288-f779429e55dc" providerId="ADAL" clId="{0B8BFF71-3B0E-4027-9ACE-DE94930A1826}" dt="2022-05-10T16:44:07.363" v="1492"/>
        <pc:sldMkLst>
          <pc:docMk/>
          <pc:sldMk cId="3065966842" sldId="313"/>
        </pc:sldMkLst>
        <pc:spChg chg="mod">
          <ac:chgData name="Browning, Ffion" userId="8a3511e5-5eba-4cec-8288-f779429e55dc" providerId="ADAL" clId="{0B8BFF71-3B0E-4027-9ACE-DE94930A1826}" dt="2022-05-10T16:44:04.238" v="1490" actId="20577"/>
          <ac:spMkLst>
            <pc:docMk/>
            <pc:sldMk cId="3065966842" sldId="313"/>
            <ac:spMk id="3" creationId="{3DA8D287-8211-4D38-9D7E-DEA48ABF3882}"/>
          </ac:spMkLst>
        </pc:spChg>
        <pc:spChg chg="mod">
          <ac:chgData name="Browning, Ffion" userId="8a3511e5-5eba-4cec-8288-f779429e55dc" providerId="ADAL" clId="{0B8BFF71-3B0E-4027-9ACE-DE94930A1826}" dt="2022-05-10T16:44:07.363" v="1492"/>
          <ac:spMkLst>
            <pc:docMk/>
            <pc:sldMk cId="3065966842" sldId="313"/>
            <ac:spMk id="18" creationId="{2FC95A91-446A-4FC0-8300-2A179021EE6B}"/>
          </ac:spMkLst>
        </pc:spChg>
        <pc:grpChg chg="del">
          <ac:chgData name="Browning, Ffion" userId="8a3511e5-5eba-4cec-8288-f779429e55dc" providerId="ADAL" clId="{0B8BFF71-3B0E-4027-9ACE-DE94930A1826}" dt="2022-05-10T16:44:05.610" v="1491" actId="478"/>
          <ac:grpSpMkLst>
            <pc:docMk/>
            <pc:sldMk cId="3065966842" sldId="313"/>
            <ac:grpSpMk id="12" creationId="{6F1D2582-2F98-4270-8EFF-42D7D10B21F8}"/>
          </ac:grpSpMkLst>
        </pc:grpChg>
        <pc:grpChg chg="add mod">
          <ac:chgData name="Browning, Ffion" userId="8a3511e5-5eba-4cec-8288-f779429e55dc" providerId="ADAL" clId="{0B8BFF71-3B0E-4027-9ACE-DE94930A1826}" dt="2022-05-10T16:44:07.363" v="1492"/>
          <ac:grpSpMkLst>
            <pc:docMk/>
            <pc:sldMk cId="3065966842" sldId="313"/>
            <ac:grpSpMk id="17" creationId="{F5B1056C-F6C5-4CE0-BF13-712F4CE3E983}"/>
          </ac:grpSpMkLst>
        </pc:grpChg>
        <pc:picChg chg="mod">
          <ac:chgData name="Browning, Ffion" userId="8a3511e5-5eba-4cec-8288-f779429e55dc" providerId="ADAL" clId="{0B8BFF71-3B0E-4027-9ACE-DE94930A1826}" dt="2022-05-10T16:44:07.363" v="1492"/>
          <ac:picMkLst>
            <pc:docMk/>
            <pc:sldMk cId="3065966842" sldId="313"/>
            <ac:picMk id="19" creationId="{8F776BC8-F36D-4DF4-A1D8-514FC5B55A3A}"/>
          </ac:picMkLst>
        </pc:picChg>
        <pc:picChg chg="mod">
          <ac:chgData name="Browning, Ffion" userId="8a3511e5-5eba-4cec-8288-f779429e55dc" providerId="ADAL" clId="{0B8BFF71-3B0E-4027-9ACE-DE94930A1826}" dt="2022-05-10T16:44:07.363" v="1492"/>
          <ac:picMkLst>
            <pc:docMk/>
            <pc:sldMk cId="3065966842" sldId="313"/>
            <ac:picMk id="22" creationId="{5CFB676D-145C-4BB0-9CE1-FBFAD19D19B4}"/>
          </ac:picMkLst>
        </pc:picChg>
        <pc:picChg chg="mod">
          <ac:chgData name="Browning, Ffion" userId="8a3511e5-5eba-4cec-8288-f779429e55dc" providerId="ADAL" clId="{0B8BFF71-3B0E-4027-9ACE-DE94930A1826}" dt="2022-05-10T16:44:07.363" v="1492"/>
          <ac:picMkLst>
            <pc:docMk/>
            <pc:sldMk cId="3065966842" sldId="313"/>
            <ac:picMk id="23" creationId="{811B07DA-9500-4970-B607-97CA6CB69872}"/>
          </ac:picMkLst>
        </pc:picChg>
      </pc:sldChg>
      <pc:sldChg chg="addSp delSp modSp mod modAnim">
        <pc:chgData name="Browning, Ffion" userId="8a3511e5-5eba-4cec-8288-f779429e55dc" providerId="ADAL" clId="{0B8BFF71-3B0E-4027-9ACE-DE94930A1826}" dt="2022-05-10T16:44:38.957" v="1494" actId="1582"/>
        <pc:sldMkLst>
          <pc:docMk/>
          <pc:sldMk cId="1336121648" sldId="317"/>
        </pc:sldMkLst>
        <pc:spChg chg="mod">
          <ac:chgData name="Browning, Ffion" userId="8a3511e5-5eba-4cec-8288-f779429e55dc" providerId="ADAL" clId="{0B8BFF71-3B0E-4027-9ACE-DE94930A1826}" dt="2022-05-10T16:36:30.780" v="1177" actId="14100"/>
          <ac:spMkLst>
            <pc:docMk/>
            <pc:sldMk cId="1336121648" sldId="317"/>
            <ac:spMk id="2" creationId="{8C6F538D-D025-4B6F-A34C-A9E72ADA1714}"/>
          </ac:spMkLst>
        </pc:spChg>
        <pc:spChg chg="mod">
          <ac:chgData name="Browning, Ffion" userId="8a3511e5-5eba-4cec-8288-f779429e55dc" providerId="ADAL" clId="{0B8BFF71-3B0E-4027-9ACE-DE94930A1826}" dt="2022-05-10T16:37:46.130" v="1314" actId="20577"/>
          <ac:spMkLst>
            <pc:docMk/>
            <pc:sldMk cId="1336121648" sldId="317"/>
            <ac:spMk id="3" creationId="{3DA8D287-8211-4D38-9D7E-DEA48ABF3882}"/>
          </ac:spMkLst>
        </pc:spChg>
        <pc:spChg chg="mod">
          <ac:chgData name="Browning, Ffion" userId="8a3511e5-5eba-4cec-8288-f779429e55dc" providerId="ADAL" clId="{0B8BFF71-3B0E-4027-9ACE-DE94930A1826}" dt="2022-05-10T16:12:25.011" v="619"/>
          <ac:spMkLst>
            <pc:docMk/>
            <pc:sldMk cId="1336121648" sldId="317"/>
            <ac:spMk id="18" creationId="{670451B6-5C05-47C6-BEC5-97CEB4083552}"/>
          </ac:spMkLst>
        </pc:spChg>
        <pc:grpChg chg="del">
          <ac:chgData name="Browning, Ffion" userId="8a3511e5-5eba-4cec-8288-f779429e55dc" providerId="ADAL" clId="{0B8BFF71-3B0E-4027-9ACE-DE94930A1826}" dt="2022-05-10T16:12:22.825" v="618" actId="478"/>
          <ac:grpSpMkLst>
            <pc:docMk/>
            <pc:sldMk cId="1336121648" sldId="317"/>
            <ac:grpSpMk id="12" creationId="{6F1D2582-2F98-4270-8EFF-42D7D10B21F8}"/>
          </ac:grpSpMkLst>
        </pc:grpChg>
        <pc:grpChg chg="add mod">
          <ac:chgData name="Browning, Ffion" userId="8a3511e5-5eba-4cec-8288-f779429e55dc" providerId="ADAL" clId="{0B8BFF71-3B0E-4027-9ACE-DE94930A1826}" dt="2022-05-10T16:12:25.011" v="619"/>
          <ac:grpSpMkLst>
            <pc:docMk/>
            <pc:sldMk cId="1336121648" sldId="317"/>
            <ac:grpSpMk id="17" creationId="{66385DD1-034F-4141-BD54-2A1FA4023A58}"/>
          </ac:grpSpMkLst>
        </pc:grpChg>
        <pc:picChg chg="add mod">
          <ac:chgData name="Browning, Ffion" userId="8a3511e5-5eba-4cec-8288-f779429e55dc" providerId="ADAL" clId="{0B8BFF71-3B0E-4027-9ACE-DE94930A1826}" dt="2022-05-10T16:44:38.957" v="1494" actId="1582"/>
          <ac:picMkLst>
            <pc:docMk/>
            <pc:sldMk cId="1336121648" sldId="317"/>
            <ac:picMk id="6" creationId="{4D19330A-22F4-4F59-B775-29A2A7A6561D}"/>
          </ac:picMkLst>
        </pc:picChg>
        <pc:picChg chg="del">
          <ac:chgData name="Browning, Ffion" userId="8a3511e5-5eba-4cec-8288-f779429e55dc" providerId="ADAL" clId="{0B8BFF71-3B0E-4027-9ACE-DE94930A1826}" dt="2022-05-10T16:15:50.392" v="975" actId="478"/>
          <ac:picMkLst>
            <pc:docMk/>
            <pc:sldMk cId="1336121648" sldId="317"/>
            <ac:picMk id="7" creationId="{F6904993-D44B-4533-B8E6-BAC2D97C5156}"/>
          </ac:picMkLst>
        </pc:picChg>
        <pc:picChg chg="mod">
          <ac:chgData name="Browning, Ffion" userId="8a3511e5-5eba-4cec-8288-f779429e55dc" providerId="ADAL" clId="{0B8BFF71-3B0E-4027-9ACE-DE94930A1826}" dt="2022-05-10T16:12:25.011" v="619"/>
          <ac:picMkLst>
            <pc:docMk/>
            <pc:sldMk cId="1336121648" sldId="317"/>
            <ac:picMk id="19" creationId="{427E7890-452B-4A0D-8404-3C0676B1A490}"/>
          </ac:picMkLst>
        </pc:picChg>
        <pc:picChg chg="mod">
          <ac:chgData name="Browning, Ffion" userId="8a3511e5-5eba-4cec-8288-f779429e55dc" providerId="ADAL" clId="{0B8BFF71-3B0E-4027-9ACE-DE94930A1826}" dt="2022-05-10T16:12:25.011" v="619"/>
          <ac:picMkLst>
            <pc:docMk/>
            <pc:sldMk cId="1336121648" sldId="317"/>
            <ac:picMk id="22" creationId="{1C5C08D8-6E4E-4A80-A6DC-D3C24886D6F7}"/>
          </ac:picMkLst>
        </pc:picChg>
        <pc:picChg chg="mod">
          <ac:chgData name="Browning, Ffion" userId="8a3511e5-5eba-4cec-8288-f779429e55dc" providerId="ADAL" clId="{0B8BFF71-3B0E-4027-9ACE-DE94930A1826}" dt="2022-05-10T16:12:25.011" v="619"/>
          <ac:picMkLst>
            <pc:docMk/>
            <pc:sldMk cId="1336121648" sldId="317"/>
            <ac:picMk id="23" creationId="{1607FF41-08EB-4E8A-A5CC-6C06A26C99AA}"/>
          </ac:picMkLst>
        </pc:picChg>
      </pc:sldChg>
      <pc:sldChg chg="addSp delSp modSp">
        <pc:chgData name="Browning, Ffion" userId="8a3511e5-5eba-4cec-8288-f779429e55dc" providerId="ADAL" clId="{0B8BFF71-3B0E-4027-9ACE-DE94930A1826}" dt="2022-05-10T16:43:50.374" v="1477" actId="20577"/>
        <pc:sldMkLst>
          <pc:docMk/>
          <pc:sldMk cId="1079464074" sldId="318"/>
        </pc:sldMkLst>
        <pc:spChg chg="mod">
          <ac:chgData name="Browning, Ffion" userId="8a3511e5-5eba-4cec-8288-f779429e55dc" providerId="ADAL" clId="{0B8BFF71-3B0E-4027-9ACE-DE94930A1826}" dt="2022-05-10T16:43:50.374" v="1477" actId="20577"/>
          <ac:spMkLst>
            <pc:docMk/>
            <pc:sldMk cId="1079464074" sldId="318"/>
            <ac:spMk id="5" creationId="{E05884CA-E2BE-4FCF-BDB5-EA0F57F785F0}"/>
          </ac:spMkLst>
        </pc:spChg>
        <pc:spChg chg="mod">
          <ac:chgData name="Browning, Ffion" userId="8a3511e5-5eba-4cec-8288-f779429e55dc" providerId="ADAL" clId="{0B8BFF71-3B0E-4027-9ACE-DE94930A1826}" dt="2022-05-10T16:43:29.045" v="1463" actId="1076"/>
          <ac:spMkLst>
            <pc:docMk/>
            <pc:sldMk cId="1079464074" sldId="318"/>
            <ac:spMk id="14" creationId="{630F4C32-68A2-4D69-A612-0FA1CF05165F}"/>
          </ac:spMkLst>
        </pc:spChg>
        <pc:spChg chg="mod">
          <ac:chgData name="Browning, Ffion" userId="8a3511e5-5eba-4cec-8288-f779429e55dc" providerId="ADAL" clId="{0B8BFF71-3B0E-4027-9ACE-DE94930A1826}" dt="2022-05-10T16:43:31.754" v="1465"/>
          <ac:spMkLst>
            <pc:docMk/>
            <pc:sldMk cId="1079464074" sldId="318"/>
            <ac:spMk id="18" creationId="{B1C3E37F-AFE4-40BA-A069-08E1FBD0B3F1}"/>
          </ac:spMkLst>
        </pc:spChg>
        <pc:grpChg chg="del mod">
          <ac:chgData name="Browning, Ffion" userId="8a3511e5-5eba-4cec-8288-f779429e55dc" providerId="ADAL" clId="{0B8BFF71-3B0E-4027-9ACE-DE94930A1826}" dt="2022-05-10T16:43:29.267" v="1464" actId="478"/>
          <ac:grpSpMkLst>
            <pc:docMk/>
            <pc:sldMk cId="1079464074" sldId="318"/>
            <ac:grpSpMk id="12" creationId="{6F1D2582-2F98-4270-8EFF-42D7D10B21F8}"/>
          </ac:grpSpMkLst>
        </pc:grpChg>
        <pc:grpChg chg="mod">
          <ac:chgData name="Browning, Ffion" userId="8a3511e5-5eba-4cec-8288-f779429e55dc" providerId="ADAL" clId="{0B8BFF71-3B0E-4027-9ACE-DE94930A1826}" dt="2022-05-10T16:43:29.045" v="1463" actId="1076"/>
          <ac:grpSpMkLst>
            <pc:docMk/>
            <pc:sldMk cId="1079464074" sldId="318"/>
            <ac:grpSpMk id="13" creationId="{DE9C608F-51A5-4688-B173-A94638571D4C}"/>
          </ac:grpSpMkLst>
        </pc:grpChg>
        <pc:grpChg chg="mod">
          <ac:chgData name="Browning, Ffion" userId="8a3511e5-5eba-4cec-8288-f779429e55dc" providerId="ADAL" clId="{0B8BFF71-3B0E-4027-9ACE-DE94930A1826}" dt="2022-05-10T16:43:29.045" v="1463" actId="1076"/>
          <ac:grpSpMkLst>
            <pc:docMk/>
            <pc:sldMk cId="1079464074" sldId="318"/>
            <ac:grpSpMk id="16" creationId="{5C03CC0E-FFB4-43BD-92EF-9EA3D4F1A3ED}"/>
          </ac:grpSpMkLst>
        </pc:grpChg>
        <pc:grpChg chg="add mod">
          <ac:chgData name="Browning, Ffion" userId="8a3511e5-5eba-4cec-8288-f779429e55dc" providerId="ADAL" clId="{0B8BFF71-3B0E-4027-9ACE-DE94930A1826}" dt="2022-05-10T16:43:31.754" v="1465"/>
          <ac:grpSpMkLst>
            <pc:docMk/>
            <pc:sldMk cId="1079464074" sldId="318"/>
            <ac:grpSpMk id="17" creationId="{6BCBCECB-A032-47C9-9292-88BA97D20F10}"/>
          </ac:grpSpMkLst>
        </pc:grpChg>
        <pc:picChg chg="mod">
          <ac:chgData name="Browning, Ffion" userId="8a3511e5-5eba-4cec-8288-f779429e55dc" providerId="ADAL" clId="{0B8BFF71-3B0E-4027-9ACE-DE94930A1826}" dt="2022-05-10T16:43:29.045" v="1463" actId="1076"/>
          <ac:picMkLst>
            <pc:docMk/>
            <pc:sldMk cId="1079464074" sldId="318"/>
            <ac:picMk id="15" creationId="{ADD835BD-CB47-4923-880B-917C56D42F50}"/>
          </ac:picMkLst>
        </pc:picChg>
        <pc:picChg chg="mod">
          <ac:chgData name="Browning, Ffion" userId="8a3511e5-5eba-4cec-8288-f779429e55dc" providerId="ADAL" clId="{0B8BFF71-3B0E-4027-9ACE-DE94930A1826}" dt="2022-05-10T16:43:31.754" v="1465"/>
          <ac:picMkLst>
            <pc:docMk/>
            <pc:sldMk cId="1079464074" sldId="318"/>
            <ac:picMk id="19" creationId="{B4782A52-E786-47C2-8649-67A92B25D05E}"/>
          </ac:picMkLst>
        </pc:picChg>
        <pc:picChg chg="mod">
          <ac:chgData name="Browning, Ffion" userId="8a3511e5-5eba-4cec-8288-f779429e55dc" providerId="ADAL" clId="{0B8BFF71-3B0E-4027-9ACE-DE94930A1826}" dt="2022-05-10T16:43:29.045" v="1463" actId="1076"/>
          <ac:picMkLst>
            <pc:docMk/>
            <pc:sldMk cId="1079464074" sldId="318"/>
            <ac:picMk id="20" creationId="{EE6DB518-8119-4795-8ECB-A6163381FAB8}"/>
          </ac:picMkLst>
        </pc:picChg>
        <pc:picChg chg="mod">
          <ac:chgData name="Browning, Ffion" userId="8a3511e5-5eba-4cec-8288-f779429e55dc" providerId="ADAL" clId="{0B8BFF71-3B0E-4027-9ACE-DE94930A1826}" dt="2022-05-10T16:43:29.045" v="1463" actId="1076"/>
          <ac:picMkLst>
            <pc:docMk/>
            <pc:sldMk cId="1079464074" sldId="318"/>
            <ac:picMk id="21" creationId="{7E52979A-0FB0-4ABC-BC8B-559508AF8AB0}"/>
          </ac:picMkLst>
        </pc:picChg>
        <pc:picChg chg="mod">
          <ac:chgData name="Browning, Ffion" userId="8a3511e5-5eba-4cec-8288-f779429e55dc" providerId="ADAL" clId="{0B8BFF71-3B0E-4027-9ACE-DE94930A1826}" dt="2022-05-10T16:43:31.754" v="1465"/>
          <ac:picMkLst>
            <pc:docMk/>
            <pc:sldMk cId="1079464074" sldId="318"/>
            <ac:picMk id="22" creationId="{EDD3ED61-6BE5-4F30-BCEA-0BEDD3130DEC}"/>
          </ac:picMkLst>
        </pc:picChg>
        <pc:picChg chg="mod">
          <ac:chgData name="Browning, Ffion" userId="8a3511e5-5eba-4cec-8288-f779429e55dc" providerId="ADAL" clId="{0B8BFF71-3B0E-4027-9ACE-DE94930A1826}" dt="2022-05-10T16:43:31.754" v="1465"/>
          <ac:picMkLst>
            <pc:docMk/>
            <pc:sldMk cId="1079464074" sldId="318"/>
            <ac:picMk id="23" creationId="{5FDA8791-DD4A-4A24-9821-094D74F49428}"/>
          </ac:picMkLst>
        </pc:picChg>
      </pc:sldChg>
      <pc:sldChg chg="addSp delSp modSp mod addAnim delAnim modAnim">
        <pc:chgData name="Browning, Ffion" userId="8a3511e5-5eba-4cec-8288-f779429e55dc" providerId="ADAL" clId="{0B8BFF71-3B0E-4027-9ACE-DE94930A1826}" dt="2022-05-10T16:44:55.814" v="1496" actId="208"/>
        <pc:sldMkLst>
          <pc:docMk/>
          <pc:sldMk cId="1003101399" sldId="319"/>
        </pc:sldMkLst>
        <pc:spChg chg="mod">
          <ac:chgData name="Browning, Ffion" userId="8a3511e5-5eba-4cec-8288-f779429e55dc" providerId="ADAL" clId="{0B8BFF71-3B0E-4027-9ACE-DE94930A1826}" dt="2022-05-10T16:33:43.990" v="1138" actId="20577"/>
          <ac:spMkLst>
            <pc:docMk/>
            <pc:sldMk cId="1003101399" sldId="319"/>
            <ac:spMk id="2" creationId="{8C6F538D-D025-4B6F-A34C-A9E72ADA1714}"/>
          </ac:spMkLst>
        </pc:spChg>
        <pc:spChg chg="mod">
          <ac:chgData name="Browning, Ffion" userId="8a3511e5-5eba-4cec-8288-f779429e55dc" providerId="ADAL" clId="{0B8BFF71-3B0E-4027-9ACE-DE94930A1826}" dt="2022-05-10T16:39:04.772" v="1380" actId="20577"/>
          <ac:spMkLst>
            <pc:docMk/>
            <pc:sldMk cId="1003101399" sldId="319"/>
            <ac:spMk id="3" creationId="{3DA8D287-8211-4D38-9D7E-DEA48ABF3882}"/>
          </ac:spMkLst>
        </pc:spChg>
        <pc:spChg chg="add del mod">
          <ac:chgData name="Browning, Ffion" userId="8a3511e5-5eba-4cec-8288-f779429e55dc" providerId="ADAL" clId="{0B8BFF71-3B0E-4027-9ACE-DE94930A1826}" dt="2022-05-10T16:42:00.780" v="1400" actId="20577"/>
          <ac:spMkLst>
            <pc:docMk/>
            <pc:sldMk cId="1003101399" sldId="319"/>
            <ac:spMk id="9" creationId="{383904D4-BCDA-438D-B029-5B22C6FBC054}"/>
          </ac:spMkLst>
        </pc:spChg>
        <pc:spChg chg="mod">
          <ac:chgData name="Browning, Ffion" userId="8a3511e5-5eba-4cec-8288-f779429e55dc" providerId="ADAL" clId="{0B8BFF71-3B0E-4027-9ACE-DE94930A1826}" dt="2022-05-10T16:41:54.213" v="1388"/>
          <ac:spMkLst>
            <pc:docMk/>
            <pc:sldMk cId="1003101399" sldId="319"/>
            <ac:spMk id="19" creationId="{4038910F-FCE2-4694-958D-2BDE956216B6}"/>
          </ac:spMkLst>
        </pc:spChg>
        <pc:grpChg chg="del">
          <ac:chgData name="Browning, Ffion" userId="8a3511e5-5eba-4cec-8288-f779429e55dc" providerId="ADAL" clId="{0B8BFF71-3B0E-4027-9ACE-DE94930A1826}" dt="2022-05-10T16:33:51.652" v="1140" actId="478"/>
          <ac:grpSpMkLst>
            <pc:docMk/>
            <pc:sldMk cId="1003101399" sldId="319"/>
            <ac:grpSpMk id="8" creationId="{1AAAA333-6B77-4C4D-A8DC-47FEEB8DADA3}"/>
          </ac:grpSpMkLst>
        </pc:grpChg>
        <pc:grpChg chg="del">
          <ac:chgData name="Browning, Ffion" userId="8a3511e5-5eba-4cec-8288-f779429e55dc" providerId="ADAL" clId="{0B8BFF71-3B0E-4027-9ACE-DE94930A1826}" dt="2022-05-10T16:33:46.143" v="1139" actId="478"/>
          <ac:grpSpMkLst>
            <pc:docMk/>
            <pc:sldMk cId="1003101399" sldId="319"/>
            <ac:grpSpMk id="12" creationId="{6F1D2582-2F98-4270-8EFF-42D7D10B21F8}"/>
          </ac:grpSpMkLst>
        </pc:grpChg>
        <pc:grpChg chg="add mod">
          <ac:chgData name="Browning, Ffion" userId="8a3511e5-5eba-4cec-8288-f779429e55dc" providerId="ADAL" clId="{0B8BFF71-3B0E-4027-9ACE-DE94930A1826}" dt="2022-05-10T16:41:54.213" v="1388"/>
          <ac:grpSpMkLst>
            <pc:docMk/>
            <pc:sldMk cId="1003101399" sldId="319"/>
            <ac:grpSpMk id="18" creationId="{4BCE5ECB-F98E-4A05-A441-98B686937AB8}"/>
          </ac:grpSpMkLst>
        </pc:grpChg>
        <pc:picChg chg="mod">
          <ac:chgData name="Browning, Ffion" userId="8a3511e5-5eba-4cec-8288-f779429e55dc" providerId="ADAL" clId="{0B8BFF71-3B0E-4027-9ACE-DE94930A1826}" dt="2022-05-10T16:41:54.213" v="1388"/>
          <ac:picMkLst>
            <pc:docMk/>
            <pc:sldMk cId="1003101399" sldId="319"/>
            <ac:picMk id="22" creationId="{7AD26FAC-09B4-4355-BF57-096012A8D8C0}"/>
          </ac:picMkLst>
        </pc:picChg>
        <pc:picChg chg="mod">
          <ac:chgData name="Browning, Ffion" userId="8a3511e5-5eba-4cec-8288-f779429e55dc" providerId="ADAL" clId="{0B8BFF71-3B0E-4027-9ACE-DE94930A1826}" dt="2022-05-10T16:41:54.213" v="1388"/>
          <ac:picMkLst>
            <pc:docMk/>
            <pc:sldMk cId="1003101399" sldId="319"/>
            <ac:picMk id="23" creationId="{BF269912-C3DF-4F8D-B040-67A66318F9E0}"/>
          </ac:picMkLst>
        </pc:picChg>
        <pc:picChg chg="mod">
          <ac:chgData name="Browning, Ffion" userId="8a3511e5-5eba-4cec-8288-f779429e55dc" providerId="ADAL" clId="{0B8BFF71-3B0E-4027-9ACE-DE94930A1826}" dt="2022-05-10T16:41:54.213" v="1388"/>
          <ac:picMkLst>
            <pc:docMk/>
            <pc:sldMk cId="1003101399" sldId="319"/>
            <ac:picMk id="24" creationId="{A38EFB24-0FED-4CA3-A36C-68ED0C4C7409}"/>
          </ac:picMkLst>
        </pc:picChg>
        <pc:picChg chg="add mod">
          <ac:chgData name="Browning, Ffion" userId="8a3511e5-5eba-4cec-8288-f779429e55dc" providerId="ADAL" clId="{0B8BFF71-3B0E-4027-9ACE-DE94930A1826}" dt="2022-05-10T16:44:55.814" v="1496" actId="208"/>
          <ac:picMkLst>
            <pc:docMk/>
            <pc:sldMk cId="1003101399" sldId="319"/>
            <ac:picMk id="2050" creationId="{078AEA81-6B73-4189-93E3-D4A01D207D22}"/>
          </ac:picMkLst>
        </pc:picChg>
        <pc:picChg chg="mod">
          <ac:chgData name="Browning, Ffion" userId="8a3511e5-5eba-4cec-8288-f779429e55dc" providerId="ADAL" clId="{0B8BFF71-3B0E-4027-9ACE-DE94930A1826}" dt="2022-05-10T16:40:35.763" v="1387" actId="1076"/>
          <ac:picMkLst>
            <pc:docMk/>
            <pc:sldMk cId="1003101399" sldId="319"/>
            <ac:picMk id="22532" creationId="{6058A0C9-D1FE-44D3-9257-27FBC7ECC47B}"/>
          </ac:picMkLst>
        </pc:picChg>
      </pc:sldChg>
      <pc:sldChg chg="addSp delSp modSp mod">
        <pc:chgData name="Browning, Ffion" userId="8a3511e5-5eba-4cec-8288-f779429e55dc" providerId="ADAL" clId="{0B8BFF71-3B0E-4027-9ACE-DE94930A1826}" dt="2022-05-10T16:42:22.249" v="1412" actId="20577"/>
        <pc:sldMkLst>
          <pc:docMk/>
          <pc:sldMk cId="2368237957" sldId="320"/>
        </pc:sldMkLst>
        <pc:spChg chg="mod">
          <ac:chgData name="Browning, Ffion" userId="8a3511e5-5eba-4cec-8288-f779429e55dc" providerId="ADAL" clId="{0B8BFF71-3B0E-4027-9ACE-DE94930A1826}" dt="2022-05-10T16:42:22.249" v="1412" actId="20577"/>
          <ac:spMkLst>
            <pc:docMk/>
            <pc:sldMk cId="2368237957" sldId="320"/>
            <ac:spMk id="2" creationId="{8C6F538D-D025-4B6F-A34C-A9E72ADA1714}"/>
          </ac:spMkLst>
        </pc:spChg>
        <pc:spChg chg="mod">
          <ac:chgData name="Browning, Ffion" userId="8a3511e5-5eba-4cec-8288-f779429e55dc" providerId="ADAL" clId="{0B8BFF71-3B0E-4027-9ACE-DE94930A1826}" dt="2022-05-10T16:35:35.111" v="1167" actId="1076"/>
          <ac:spMkLst>
            <pc:docMk/>
            <pc:sldMk cId="2368237957" sldId="320"/>
            <ac:spMk id="3" creationId="{3DA8D287-8211-4D38-9D7E-DEA48ABF3882}"/>
          </ac:spMkLst>
        </pc:spChg>
        <pc:spChg chg="mod">
          <ac:chgData name="Browning, Ffion" userId="8a3511e5-5eba-4cec-8288-f779429e55dc" providerId="ADAL" clId="{0B8BFF71-3B0E-4027-9ACE-DE94930A1826}" dt="2022-05-10T16:42:12.804" v="1402"/>
          <ac:spMkLst>
            <pc:docMk/>
            <pc:sldMk cId="2368237957" sldId="320"/>
            <ac:spMk id="18" creationId="{3BEE12B5-72CA-4AD3-8D19-23F337E0F0BB}"/>
          </ac:spMkLst>
        </pc:spChg>
        <pc:grpChg chg="del">
          <ac:chgData name="Browning, Ffion" userId="8a3511e5-5eba-4cec-8288-f779429e55dc" providerId="ADAL" clId="{0B8BFF71-3B0E-4027-9ACE-DE94930A1826}" dt="2022-05-10T16:42:10.199" v="1401" actId="478"/>
          <ac:grpSpMkLst>
            <pc:docMk/>
            <pc:sldMk cId="2368237957" sldId="320"/>
            <ac:grpSpMk id="12" creationId="{6F1D2582-2F98-4270-8EFF-42D7D10B21F8}"/>
          </ac:grpSpMkLst>
        </pc:grpChg>
        <pc:grpChg chg="add mod">
          <ac:chgData name="Browning, Ffion" userId="8a3511e5-5eba-4cec-8288-f779429e55dc" providerId="ADAL" clId="{0B8BFF71-3B0E-4027-9ACE-DE94930A1826}" dt="2022-05-10T16:42:12.804" v="1402"/>
          <ac:grpSpMkLst>
            <pc:docMk/>
            <pc:sldMk cId="2368237957" sldId="320"/>
            <ac:grpSpMk id="17" creationId="{91720AE2-99FA-4D99-A15E-46640B82AAE9}"/>
          </ac:grpSpMkLst>
        </pc:grpChg>
        <pc:picChg chg="mod">
          <ac:chgData name="Browning, Ffion" userId="8a3511e5-5eba-4cec-8288-f779429e55dc" providerId="ADAL" clId="{0B8BFF71-3B0E-4027-9ACE-DE94930A1826}" dt="2022-05-10T16:42:12.804" v="1402"/>
          <ac:picMkLst>
            <pc:docMk/>
            <pc:sldMk cId="2368237957" sldId="320"/>
            <ac:picMk id="19" creationId="{50EEB544-4225-4755-9D49-9DEB0214E46C}"/>
          </ac:picMkLst>
        </pc:picChg>
        <pc:picChg chg="mod">
          <ac:chgData name="Browning, Ffion" userId="8a3511e5-5eba-4cec-8288-f779429e55dc" providerId="ADAL" clId="{0B8BFF71-3B0E-4027-9ACE-DE94930A1826}" dt="2022-05-10T16:42:12.804" v="1402"/>
          <ac:picMkLst>
            <pc:docMk/>
            <pc:sldMk cId="2368237957" sldId="320"/>
            <ac:picMk id="22" creationId="{27DB002E-A553-475D-A989-C1664872FD99}"/>
          </ac:picMkLst>
        </pc:picChg>
        <pc:picChg chg="mod">
          <ac:chgData name="Browning, Ffion" userId="8a3511e5-5eba-4cec-8288-f779429e55dc" providerId="ADAL" clId="{0B8BFF71-3B0E-4027-9ACE-DE94930A1826}" dt="2022-05-10T16:42:12.804" v="1402"/>
          <ac:picMkLst>
            <pc:docMk/>
            <pc:sldMk cId="2368237957" sldId="320"/>
            <ac:picMk id="23" creationId="{28EEE4A0-B6D0-4C07-80EE-E39F2A192281}"/>
          </ac:picMkLst>
        </pc:picChg>
      </pc:sldChg>
      <pc:sldChg chg="addSp delSp modSp mod">
        <pc:chgData name="Browning, Ffion" userId="8a3511e5-5eba-4cec-8288-f779429e55dc" providerId="ADAL" clId="{0B8BFF71-3B0E-4027-9ACE-DE94930A1826}" dt="2022-05-10T16:43:01.586" v="1438" actId="20577"/>
        <pc:sldMkLst>
          <pc:docMk/>
          <pc:sldMk cId="2759276887" sldId="321"/>
        </pc:sldMkLst>
        <pc:spChg chg="mod">
          <ac:chgData name="Browning, Ffion" userId="8a3511e5-5eba-4cec-8288-f779429e55dc" providerId="ADAL" clId="{0B8BFF71-3B0E-4027-9ACE-DE94930A1826}" dt="2022-05-10T16:42:34.705" v="1422" actId="20577"/>
          <ac:spMkLst>
            <pc:docMk/>
            <pc:sldMk cId="2759276887" sldId="321"/>
            <ac:spMk id="2" creationId="{8C6F538D-D025-4B6F-A34C-A9E72ADA1714}"/>
          </ac:spMkLst>
        </pc:spChg>
        <pc:spChg chg="mod">
          <ac:chgData name="Browning, Ffion" userId="8a3511e5-5eba-4cec-8288-f779429e55dc" providerId="ADAL" clId="{0B8BFF71-3B0E-4027-9ACE-DE94930A1826}" dt="2022-05-10T16:43:01.586" v="1438" actId="20577"/>
          <ac:spMkLst>
            <pc:docMk/>
            <pc:sldMk cId="2759276887" sldId="321"/>
            <ac:spMk id="3" creationId="{3DA8D287-8211-4D38-9D7E-DEA48ABF3882}"/>
          </ac:spMkLst>
        </pc:spChg>
        <pc:spChg chg="mod">
          <ac:chgData name="Browning, Ffion" userId="8a3511e5-5eba-4cec-8288-f779429e55dc" providerId="ADAL" clId="{0B8BFF71-3B0E-4027-9ACE-DE94930A1826}" dt="2022-05-10T16:42:40.501" v="1424"/>
          <ac:spMkLst>
            <pc:docMk/>
            <pc:sldMk cId="2759276887" sldId="321"/>
            <ac:spMk id="18" creationId="{9D15A396-AC8D-4425-B42B-1919E3CF3B57}"/>
          </ac:spMkLst>
        </pc:spChg>
        <pc:grpChg chg="del">
          <ac:chgData name="Browning, Ffion" userId="8a3511e5-5eba-4cec-8288-f779429e55dc" providerId="ADAL" clId="{0B8BFF71-3B0E-4027-9ACE-DE94930A1826}" dt="2022-05-10T16:42:36.921" v="1423" actId="478"/>
          <ac:grpSpMkLst>
            <pc:docMk/>
            <pc:sldMk cId="2759276887" sldId="321"/>
            <ac:grpSpMk id="12" creationId="{6F1D2582-2F98-4270-8EFF-42D7D10B21F8}"/>
          </ac:grpSpMkLst>
        </pc:grpChg>
        <pc:grpChg chg="add mod">
          <ac:chgData name="Browning, Ffion" userId="8a3511e5-5eba-4cec-8288-f779429e55dc" providerId="ADAL" clId="{0B8BFF71-3B0E-4027-9ACE-DE94930A1826}" dt="2022-05-10T16:42:40.501" v="1424"/>
          <ac:grpSpMkLst>
            <pc:docMk/>
            <pc:sldMk cId="2759276887" sldId="321"/>
            <ac:grpSpMk id="17" creationId="{8995F615-56C2-4386-9B3C-A1E00EF8FCB5}"/>
          </ac:grpSpMkLst>
        </pc:grpChg>
        <pc:picChg chg="mod">
          <ac:chgData name="Browning, Ffion" userId="8a3511e5-5eba-4cec-8288-f779429e55dc" providerId="ADAL" clId="{0B8BFF71-3B0E-4027-9ACE-DE94930A1826}" dt="2022-05-10T16:42:40.501" v="1424"/>
          <ac:picMkLst>
            <pc:docMk/>
            <pc:sldMk cId="2759276887" sldId="321"/>
            <ac:picMk id="19" creationId="{01FD0B0C-3ED2-469E-A84F-C05BF9D95EB6}"/>
          </ac:picMkLst>
        </pc:picChg>
        <pc:picChg chg="mod">
          <ac:chgData name="Browning, Ffion" userId="8a3511e5-5eba-4cec-8288-f779429e55dc" providerId="ADAL" clId="{0B8BFF71-3B0E-4027-9ACE-DE94930A1826}" dt="2022-05-10T16:42:40.501" v="1424"/>
          <ac:picMkLst>
            <pc:docMk/>
            <pc:sldMk cId="2759276887" sldId="321"/>
            <ac:picMk id="22" creationId="{7421D019-9B3B-497B-98ED-ECD3EC24D321}"/>
          </ac:picMkLst>
        </pc:picChg>
        <pc:picChg chg="mod">
          <ac:chgData name="Browning, Ffion" userId="8a3511e5-5eba-4cec-8288-f779429e55dc" providerId="ADAL" clId="{0B8BFF71-3B0E-4027-9ACE-DE94930A1826}" dt="2022-05-10T16:42:40.501" v="1424"/>
          <ac:picMkLst>
            <pc:docMk/>
            <pc:sldMk cId="2759276887" sldId="321"/>
            <ac:picMk id="23" creationId="{8B8B85F7-1DCC-4B07-8BA7-431100B3F6FF}"/>
          </ac:picMkLst>
        </pc:picChg>
      </pc:sldChg>
      <pc:sldChg chg="addSp delSp modSp mod">
        <pc:chgData name="Browning, Ffion" userId="8a3511e5-5eba-4cec-8288-f779429e55dc" providerId="ADAL" clId="{0B8BFF71-3B0E-4027-9ACE-DE94930A1826}" dt="2022-05-10T16:43:22.906" v="1462" actId="20577"/>
        <pc:sldMkLst>
          <pc:docMk/>
          <pc:sldMk cId="3096688759" sldId="322"/>
        </pc:sldMkLst>
        <pc:spChg chg="mod">
          <ac:chgData name="Browning, Ffion" userId="8a3511e5-5eba-4cec-8288-f779429e55dc" providerId="ADAL" clId="{0B8BFF71-3B0E-4027-9ACE-DE94930A1826}" dt="2022-05-10T16:43:16.121" v="1450" actId="20577"/>
          <ac:spMkLst>
            <pc:docMk/>
            <pc:sldMk cId="3096688759" sldId="322"/>
            <ac:spMk id="2" creationId="{8C6F538D-D025-4B6F-A34C-A9E72ADA1714}"/>
          </ac:spMkLst>
        </pc:spChg>
        <pc:spChg chg="mod">
          <ac:chgData name="Browning, Ffion" userId="8a3511e5-5eba-4cec-8288-f779429e55dc" providerId="ADAL" clId="{0B8BFF71-3B0E-4027-9ACE-DE94930A1826}" dt="2022-05-10T16:43:22.906" v="1462" actId="20577"/>
          <ac:spMkLst>
            <pc:docMk/>
            <pc:sldMk cId="3096688759" sldId="322"/>
            <ac:spMk id="5" creationId="{E817AA52-91F0-43E4-93B4-13FFA497D334}"/>
          </ac:spMkLst>
        </pc:spChg>
        <pc:spChg chg="mod">
          <ac:chgData name="Browning, Ffion" userId="8a3511e5-5eba-4cec-8288-f779429e55dc" providerId="ADAL" clId="{0B8BFF71-3B0E-4027-9ACE-DE94930A1826}" dt="2022-05-10T16:43:10.219" v="1440"/>
          <ac:spMkLst>
            <pc:docMk/>
            <pc:sldMk cId="3096688759" sldId="322"/>
            <ac:spMk id="18" creationId="{FEA89A96-FCC4-45A5-A880-9954A6AA2730}"/>
          </ac:spMkLst>
        </pc:spChg>
        <pc:grpChg chg="del">
          <ac:chgData name="Browning, Ffion" userId="8a3511e5-5eba-4cec-8288-f779429e55dc" providerId="ADAL" clId="{0B8BFF71-3B0E-4027-9ACE-DE94930A1826}" dt="2022-05-10T16:43:07.259" v="1439" actId="478"/>
          <ac:grpSpMkLst>
            <pc:docMk/>
            <pc:sldMk cId="3096688759" sldId="322"/>
            <ac:grpSpMk id="12" creationId="{6F1D2582-2F98-4270-8EFF-42D7D10B21F8}"/>
          </ac:grpSpMkLst>
        </pc:grpChg>
        <pc:grpChg chg="add mod">
          <ac:chgData name="Browning, Ffion" userId="8a3511e5-5eba-4cec-8288-f779429e55dc" providerId="ADAL" clId="{0B8BFF71-3B0E-4027-9ACE-DE94930A1826}" dt="2022-05-10T16:43:10.219" v="1440"/>
          <ac:grpSpMkLst>
            <pc:docMk/>
            <pc:sldMk cId="3096688759" sldId="322"/>
            <ac:grpSpMk id="17" creationId="{B7F8820F-385A-4DA7-BA8E-E1D11AFE450B}"/>
          </ac:grpSpMkLst>
        </pc:grpChg>
        <pc:picChg chg="mod">
          <ac:chgData name="Browning, Ffion" userId="8a3511e5-5eba-4cec-8288-f779429e55dc" providerId="ADAL" clId="{0B8BFF71-3B0E-4027-9ACE-DE94930A1826}" dt="2022-05-10T16:43:10.219" v="1440"/>
          <ac:picMkLst>
            <pc:docMk/>
            <pc:sldMk cId="3096688759" sldId="322"/>
            <ac:picMk id="19" creationId="{9BBFB180-80E8-47AB-AAE0-4D7269BF6024}"/>
          </ac:picMkLst>
        </pc:picChg>
        <pc:picChg chg="mod">
          <ac:chgData name="Browning, Ffion" userId="8a3511e5-5eba-4cec-8288-f779429e55dc" providerId="ADAL" clId="{0B8BFF71-3B0E-4027-9ACE-DE94930A1826}" dt="2022-05-10T16:43:10.219" v="1440"/>
          <ac:picMkLst>
            <pc:docMk/>
            <pc:sldMk cId="3096688759" sldId="322"/>
            <ac:picMk id="22" creationId="{053F26FB-CC83-4108-AC9A-3AA981B1C122}"/>
          </ac:picMkLst>
        </pc:picChg>
        <pc:picChg chg="mod">
          <ac:chgData name="Browning, Ffion" userId="8a3511e5-5eba-4cec-8288-f779429e55dc" providerId="ADAL" clId="{0B8BFF71-3B0E-4027-9ACE-DE94930A1826}" dt="2022-05-10T16:43:10.219" v="1440"/>
          <ac:picMkLst>
            <pc:docMk/>
            <pc:sldMk cId="3096688759" sldId="322"/>
            <ac:picMk id="23" creationId="{935C7D14-6CF1-4679-BC54-C1C9366FE9FB}"/>
          </ac:picMkLst>
        </pc:picChg>
      </pc:sldChg>
      <pc:sldChg chg="addSp delSp modSp">
        <pc:chgData name="Browning, Ffion" userId="8a3511e5-5eba-4cec-8288-f779429e55dc" providerId="ADAL" clId="{0B8BFF71-3B0E-4027-9ACE-DE94930A1826}" dt="2022-05-10T16:45:37.491" v="1498"/>
        <pc:sldMkLst>
          <pc:docMk/>
          <pc:sldMk cId="909151128" sldId="324"/>
        </pc:sldMkLst>
        <pc:spChg chg="mod">
          <ac:chgData name="Browning, Ffion" userId="8a3511e5-5eba-4cec-8288-f779429e55dc" providerId="ADAL" clId="{0B8BFF71-3B0E-4027-9ACE-DE94930A1826}" dt="2022-05-10T16:45:37.491" v="1498"/>
          <ac:spMkLst>
            <pc:docMk/>
            <pc:sldMk cId="909151128" sldId="324"/>
            <ac:spMk id="18" creationId="{27DF0920-1376-41EA-9D9D-424E0D5955BB}"/>
          </ac:spMkLst>
        </pc:spChg>
        <pc:grpChg chg="del">
          <ac:chgData name="Browning, Ffion" userId="8a3511e5-5eba-4cec-8288-f779429e55dc" providerId="ADAL" clId="{0B8BFF71-3B0E-4027-9ACE-DE94930A1826}" dt="2022-05-10T16:45:35.471" v="1497" actId="478"/>
          <ac:grpSpMkLst>
            <pc:docMk/>
            <pc:sldMk cId="909151128" sldId="324"/>
            <ac:grpSpMk id="12" creationId="{6F1D2582-2F98-4270-8EFF-42D7D10B21F8}"/>
          </ac:grpSpMkLst>
        </pc:grpChg>
        <pc:grpChg chg="add mod">
          <ac:chgData name="Browning, Ffion" userId="8a3511e5-5eba-4cec-8288-f779429e55dc" providerId="ADAL" clId="{0B8BFF71-3B0E-4027-9ACE-DE94930A1826}" dt="2022-05-10T16:45:37.491" v="1498"/>
          <ac:grpSpMkLst>
            <pc:docMk/>
            <pc:sldMk cId="909151128" sldId="324"/>
            <ac:grpSpMk id="17" creationId="{28583DEB-7E30-4395-A66A-3FF644D0CBDB}"/>
          </ac:grpSpMkLst>
        </pc:grpChg>
        <pc:picChg chg="mod">
          <ac:chgData name="Browning, Ffion" userId="8a3511e5-5eba-4cec-8288-f779429e55dc" providerId="ADAL" clId="{0B8BFF71-3B0E-4027-9ACE-DE94930A1826}" dt="2022-05-10T16:45:37.491" v="1498"/>
          <ac:picMkLst>
            <pc:docMk/>
            <pc:sldMk cId="909151128" sldId="324"/>
            <ac:picMk id="19" creationId="{79C89A4E-C675-4379-B5B3-B791C72CD018}"/>
          </ac:picMkLst>
        </pc:picChg>
        <pc:picChg chg="mod">
          <ac:chgData name="Browning, Ffion" userId="8a3511e5-5eba-4cec-8288-f779429e55dc" providerId="ADAL" clId="{0B8BFF71-3B0E-4027-9ACE-DE94930A1826}" dt="2022-05-10T16:45:37.491" v="1498"/>
          <ac:picMkLst>
            <pc:docMk/>
            <pc:sldMk cId="909151128" sldId="324"/>
            <ac:picMk id="22" creationId="{790960AA-297D-4D22-90EF-206D77048383}"/>
          </ac:picMkLst>
        </pc:picChg>
        <pc:picChg chg="mod">
          <ac:chgData name="Browning, Ffion" userId="8a3511e5-5eba-4cec-8288-f779429e55dc" providerId="ADAL" clId="{0B8BFF71-3B0E-4027-9ACE-DE94930A1826}" dt="2022-05-10T16:45:37.491" v="1498"/>
          <ac:picMkLst>
            <pc:docMk/>
            <pc:sldMk cId="909151128" sldId="324"/>
            <ac:picMk id="23" creationId="{D9EFD2D7-811D-4432-B606-1BF66890E748}"/>
          </ac:picMkLst>
        </pc:picChg>
      </pc:sldChg>
      <pc:sldChg chg="addSp delSp modSp add mod ord delAnim modAnim">
        <pc:chgData name="Browning, Ffion" userId="8a3511e5-5eba-4cec-8288-f779429e55dc" providerId="ADAL" clId="{0B8BFF71-3B0E-4027-9ACE-DE94930A1826}" dt="2022-05-10T16:57:29.184" v="2146" actId="1076"/>
        <pc:sldMkLst>
          <pc:docMk/>
          <pc:sldMk cId="455282945" sldId="325"/>
        </pc:sldMkLst>
        <pc:spChg chg="mod">
          <ac:chgData name="Browning, Ffion" userId="8a3511e5-5eba-4cec-8288-f779429e55dc" providerId="ADAL" clId="{0B8BFF71-3B0E-4027-9ACE-DE94930A1826}" dt="2022-05-10T16:52:06.497" v="2127" actId="20577"/>
          <ac:spMkLst>
            <pc:docMk/>
            <pc:sldMk cId="455282945" sldId="325"/>
            <ac:spMk id="2" creationId="{8C6F538D-D025-4B6F-A34C-A9E72ADA1714}"/>
          </ac:spMkLst>
        </pc:spChg>
        <pc:spChg chg="mod">
          <ac:chgData name="Browning, Ffion" userId="8a3511e5-5eba-4cec-8288-f779429e55dc" providerId="ADAL" clId="{0B8BFF71-3B0E-4027-9ACE-DE94930A1826}" dt="2022-05-10T16:57:08.377" v="2142" actId="14100"/>
          <ac:spMkLst>
            <pc:docMk/>
            <pc:sldMk cId="455282945" sldId="325"/>
            <ac:spMk id="3" creationId="{3DA8D287-8211-4D38-9D7E-DEA48ABF3882}"/>
          </ac:spMkLst>
        </pc:spChg>
        <pc:spChg chg="del mod">
          <ac:chgData name="Browning, Ffion" userId="8a3511e5-5eba-4cec-8288-f779429e55dc" providerId="ADAL" clId="{0B8BFF71-3B0E-4027-9ACE-DE94930A1826}" dt="2022-05-10T16:48:20.683" v="1766" actId="478"/>
          <ac:spMkLst>
            <pc:docMk/>
            <pc:sldMk cId="455282945" sldId="325"/>
            <ac:spMk id="5" creationId="{E817AA52-91F0-43E4-93B4-13FFA497D334}"/>
          </ac:spMkLst>
        </pc:spChg>
        <pc:picChg chg="add mod">
          <ac:chgData name="Browning, Ffion" userId="8a3511e5-5eba-4cec-8288-f779429e55dc" providerId="ADAL" clId="{0B8BFF71-3B0E-4027-9ACE-DE94930A1826}" dt="2022-05-10T16:57:29.184" v="2146" actId="1076"/>
          <ac:picMkLst>
            <pc:docMk/>
            <pc:sldMk cId="455282945" sldId="325"/>
            <ac:picMk id="7" creationId="{ACB610F1-B4CD-46E0-A6A0-CC1A7F721715}"/>
          </ac:picMkLst>
        </pc:picChg>
        <pc:picChg chg="add del mod">
          <ac:chgData name="Browning, Ffion" userId="8a3511e5-5eba-4cec-8288-f779429e55dc" providerId="ADAL" clId="{0B8BFF71-3B0E-4027-9ACE-DE94930A1826}" dt="2022-05-10T16:56:42.138" v="2133" actId="478"/>
          <ac:picMkLst>
            <pc:docMk/>
            <pc:sldMk cId="455282945" sldId="325"/>
            <ac:picMk id="6146" creationId="{AD1594A5-B8E5-49F6-90A2-D857541841C1}"/>
          </ac:picMkLst>
        </pc:picChg>
        <pc:picChg chg="del">
          <ac:chgData name="Browning, Ffion" userId="8a3511e5-5eba-4cec-8288-f779429e55dc" providerId="ADAL" clId="{0B8BFF71-3B0E-4027-9ACE-DE94930A1826}" dt="2022-05-10T16:46:37.844" v="1546" actId="478"/>
          <ac:picMkLst>
            <pc:docMk/>
            <pc:sldMk cId="455282945" sldId="325"/>
            <ac:picMk id="33794" creationId="{ECE9BA8A-EB70-4431-8AED-B4A37E93C352}"/>
          </ac:picMkLst>
        </pc:picChg>
      </pc:sldChg>
    </pc:docChg>
  </pc:docChgLst>
  <pc:docChgLst>
    <pc:chgData name="Hughes, Ffion" userId="b2b1aaa3-abdb-4362-bdd1-c2a453b42c86" providerId="ADAL" clId="{A3DDC4AD-C953-42FE-953E-32E86B8A1FD3}"/>
    <pc:docChg chg="custSel modSld">
      <pc:chgData name="Hughes, Ffion" userId="b2b1aaa3-abdb-4362-bdd1-c2a453b42c86" providerId="ADAL" clId="{A3DDC4AD-C953-42FE-953E-32E86B8A1FD3}" dt="2022-05-12T18:45:34.427" v="46"/>
      <pc:docMkLst>
        <pc:docMk/>
      </pc:docMkLst>
      <pc:sldChg chg="addSp delSp modSp mod">
        <pc:chgData name="Hughes, Ffion" userId="b2b1aaa3-abdb-4362-bdd1-c2a453b42c86" providerId="ADAL" clId="{A3DDC4AD-C953-42FE-953E-32E86B8A1FD3}" dt="2022-05-12T18:45:21.827" v="44" actId="1076"/>
        <pc:sldMkLst>
          <pc:docMk/>
          <pc:sldMk cId="2463714295" sldId="283"/>
        </pc:sldMkLst>
        <pc:picChg chg="add mod">
          <ac:chgData name="Hughes, Ffion" userId="b2b1aaa3-abdb-4362-bdd1-c2a453b42c86" providerId="ADAL" clId="{A3DDC4AD-C953-42FE-953E-32E86B8A1FD3}" dt="2022-05-12T18:45:21.827" v="44" actId="1076"/>
          <ac:picMkLst>
            <pc:docMk/>
            <pc:sldMk cId="2463714295" sldId="283"/>
            <ac:picMk id="11" creationId="{6F69B1F0-66B0-4BEB-B3EE-D7F3075B2CD5}"/>
          </ac:picMkLst>
        </pc:picChg>
        <pc:picChg chg="del">
          <ac:chgData name="Hughes, Ffion" userId="b2b1aaa3-abdb-4362-bdd1-c2a453b42c86" providerId="ADAL" clId="{A3DDC4AD-C953-42FE-953E-32E86B8A1FD3}" dt="2022-05-12T18:45:18.788" v="42" actId="478"/>
          <ac:picMkLst>
            <pc:docMk/>
            <pc:sldMk cId="2463714295" sldId="283"/>
            <ac:picMk id="12" creationId="{7B55C237-C8FC-4C39-BC5A-D09870F8705F}"/>
          </ac:picMkLst>
        </pc:picChg>
      </pc:sldChg>
      <pc:sldChg chg="addSp delSp modSp">
        <pc:chgData name="Hughes, Ffion" userId="b2b1aaa3-abdb-4362-bdd1-c2a453b42c86" providerId="ADAL" clId="{A3DDC4AD-C953-42FE-953E-32E86B8A1FD3}" dt="2022-05-12T18:43:55.016" v="31"/>
        <pc:sldMkLst>
          <pc:docMk/>
          <pc:sldMk cId="1115183998" sldId="284"/>
        </pc:sldMkLst>
        <pc:picChg chg="add mod">
          <ac:chgData name="Hughes, Ffion" userId="b2b1aaa3-abdb-4362-bdd1-c2a453b42c86" providerId="ADAL" clId="{A3DDC4AD-C953-42FE-953E-32E86B8A1FD3}" dt="2022-05-12T18:43:55.016" v="31"/>
          <ac:picMkLst>
            <pc:docMk/>
            <pc:sldMk cId="1115183998" sldId="284"/>
            <ac:picMk id="11" creationId="{6FC366F8-938B-4B03-8935-5008BAE48983}"/>
          </ac:picMkLst>
        </pc:picChg>
        <pc:picChg chg="del">
          <ac:chgData name="Hughes, Ffion" userId="b2b1aaa3-abdb-4362-bdd1-c2a453b42c86" providerId="ADAL" clId="{A3DDC4AD-C953-42FE-953E-32E86B8A1FD3}" dt="2022-05-12T18:43:54.702" v="30" actId="478"/>
          <ac:picMkLst>
            <pc:docMk/>
            <pc:sldMk cId="1115183998" sldId="284"/>
            <ac:picMk id="3074" creationId="{198B4C88-ABB0-43B1-9B76-F1058E0B0BC5}"/>
          </ac:picMkLst>
        </pc:picChg>
      </pc:sldChg>
      <pc:sldChg chg="addSp delSp modSp mod">
        <pc:chgData name="Hughes, Ffion" userId="b2b1aaa3-abdb-4362-bdd1-c2a453b42c86" providerId="ADAL" clId="{A3DDC4AD-C953-42FE-953E-32E86B8A1FD3}" dt="2022-05-12T18:43:42.362" v="29" actId="1076"/>
        <pc:sldMkLst>
          <pc:docMk/>
          <pc:sldMk cId="1110617937" sldId="286"/>
        </pc:sldMkLst>
        <pc:spChg chg="mod">
          <ac:chgData name="Hughes, Ffion" userId="b2b1aaa3-abdb-4362-bdd1-c2a453b42c86" providerId="ADAL" clId="{A3DDC4AD-C953-42FE-953E-32E86B8A1FD3}" dt="2022-05-12T18:43:40.315" v="28" actId="14100"/>
          <ac:spMkLst>
            <pc:docMk/>
            <pc:sldMk cId="1110617937" sldId="286"/>
            <ac:spMk id="6" creationId="{7EE7EF9A-3E57-4B40-871F-B8506EDEEBB2}"/>
          </ac:spMkLst>
        </pc:spChg>
        <pc:picChg chg="del">
          <ac:chgData name="Hughes, Ffion" userId="b2b1aaa3-abdb-4362-bdd1-c2a453b42c86" providerId="ADAL" clId="{A3DDC4AD-C953-42FE-953E-32E86B8A1FD3}" dt="2022-05-12T18:43:34.779" v="25" actId="478"/>
          <ac:picMkLst>
            <pc:docMk/>
            <pc:sldMk cId="1110617937" sldId="286"/>
            <ac:picMk id="9" creationId="{26207E09-5261-444C-B67B-DB5368A9522F}"/>
          </ac:picMkLst>
        </pc:picChg>
        <pc:picChg chg="add mod">
          <ac:chgData name="Hughes, Ffion" userId="b2b1aaa3-abdb-4362-bdd1-c2a453b42c86" providerId="ADAL" clId="{A3DDC4AD-C953-42FE-953E-32E86B8A1FD3}" dt="2022-05-12T18:43:42.362" v="29" actId="1076"/>
          <ac:picMkLst>
            <pc:docMk/>
            <pc:sldMk cId="1110617937" sldId="286"/>
            <ac:picMk id="11" creationId="{A82C8898-F37B-4343-BB84-43476FD9C293}"/>
          </ac:picMkLst>
        </pc:picChg>
      </pc:sldChg>
      <pc:sldChg chg="modSp">
        <pc:chgData name="Hughes, Ffion" userId="b2b1aaa3-abdb-4362-bdd1-c2a453b42c86" providerId="ADAL" clId="{A3DDC4AD-C953-42FE-953E-32E86B8A1FD3}" dt="2022-05-12T18:43:07.923" v="24" actId="1076"/>
        <pc:sldMkLst>
          <pc:docMk/>
          <pc:sldMk cId="2608566266" sldId="287"/>
        </pc:sldMkLst>
        <pc:picChg chg="mod">
          <ac:chgData name="Hughes, Ffion" userId="b2b1aaa3-abdb-4362-bdd1-c2a453b42c86" providerId="ADAL" clId="{A3DDC4AD-C953-42FE-953E-32E86B8A1FD3}" dt="2022-05-12T18:43:07.923" v="24" actId="1076"/>
          <ac:picMkLst>
            <pc:docMk/>
            <pc:sldMk cId="2608566266" sldId="287"/>
            <ac:picMk id="1026" creationId="{8AD4E91C-3D3D-4D2B-A213-2A9075633A05}"/>
          </ac:picMkLst>
        </pc:picChg>
      </pc:sldChg>
      <pc:sldChg chg="addSp delSp modSp">
        <pc:chgData name="Hughes, Ffion" userId="b2b1aaa3-abdb-4362-bdd1-c2a453b42c86" providerId="ADAL" clId="{A3DDC4AD-C953-42FE-953E-32E86B8A1FD3}" dt="2022-05-12T18:45:34.427" v="46"/>
        <pc:sldMkLst>
          <pc:docMk/>
          <pc:sldMk cId="224387870" sldId="302"/>
        </pc:sldMkLst>
        <pc:picChg chg="add mod">
          <ac:chgData name="Hughes, Ffion" userId="b2b1aaa3-abdb-4362-bdd1-c2a453b42c86" providerId="ADAL" clId="{A3DDC4AD-C953-42FE-953E-32E86B8A1FD3}" dt="2022-05-12T18:45:34.427" v="46"/>
          <ac:picMkLst>
            <pc:docMk/>
            <pc:sldMk cId="224387870" sldId="302"/>
            <ac:picMk id="10" creationId="{C55B6C56-02BF-4935-8064-05B37E11C1BF}"/>
          </ac:picMkLst>
        </pc:picChg>
        <pc:picChg chg="del">
          <ac:chgData name="Hughes, Ffion" userId="b2b1aaa3-abdb-4362-bdd1-c2a453b42c86" providerId="ADAL" clId="{A3DDC4AD-C953-42FE-953E-32E86B8A1FD3}" dt="2022-05-12T18:45:34.155" v="45" actId="478"/>
          <ac:picMkLst>
            <pc:docMk/>
            <pc:sldMk cId="224387870" sldId="302"/>
            <ac:picMk id="2050" creationId="{CB77894C-7780-4DC7-9455-2935EB77A0D6}"/>
          </ac:picMkLst>
        </pc:picChg>
      </pc:sldChg>
      <pc:sldChg chg="addSp delSp modSp mod">
        <pc:chgData name="Hughes, Ffion" userId="b2b1aaa3-abdb-4362-bdd1-c2a453b42c86" providerId="ADAL" clId="{A3DDC4AD-C953-42FE-953E-32E86B8A1FD3}" dt="2022-05-12T18:45:06.525" v="41" actId="167"/>
        <pc:sldMkLst>
          <pc:docMk/>
          <pc:sldMk cId="2363823524" sldId="305"/>
        </pc:sldMkLst>
        <pc:picChg chg="del">
          <ac:chgData name="Hughes, Ffion" userId="b2b1aaa3-abdb-4362-bdd1-c2a453b42c86" providerId="ADAL" clId="{A3DDC4AD-C953-42FE-953E-32E86B8A1FD3}" dt="2022-05-12T18:45:01.084" v="38" actId="478"/>
          <ac:picMkLst>
            <pc:docMk/>
            <pc:sldMk cId="2363823524" sldId="305"/>
            <ac:picMk id="7" creationId="{50C39364-397D-4F98-A98A-67265A935663}"/>
          </ac:picMkLst>
        </pc:picChg>
        <pc:picChg chg="add mod ord">
          <ac:chgData name="Hughes, Ffion" userId="b2b1aaa3-abdb-4362-bdd1-c2a453b42c86" providerId="ADAL" clId="{A3DDC4AD-C953-42FE-953E-32E86B8A1FD3}" dt="2022-05-12T18:45:06.525" v="41" actId="167"/>
          <ac:picMkLst>
            <pc:docMk/>
            <pc:sldMk cId="2363823524" sldId="305"/>
            <ac:picMk id="12" creationId="{4D8B6CDB-13AB-48CF-BDC1-958FD409FF56}"/>
          </ac:picMkLst>
        </pc:picChg>
      </pc:sldChg>
      <pc:sldChg chg="addSp delSp modSp mod">
        <pc:chgData name="Hughes, Ffion" userId="b2b1aaa3-abdb-4362-bdd1-c2a453b42c86" providerId="ADAL" clId="{A3DDC4AD-C953-42FE-953E-32E86B8A1FD3}" dt="2022-05-12T18:44:40.977" v="37" actId="14100"/>
        <pc:sldMkLst>
          <pc:docMk/>
          <pc:sldMk cId="3471721934" sldId="307"/>
        </pc:sldMkLst>
        <pc:picChg chg="del">
          <ac:chgData name="Hughes, Ffion" userId="b2b1aaa3-abdb-4362-bdd1-c2a453b42c86" providerId="ADAL" clId="{A3DDC4AD-C953-42FE-953E-32E86B8A1FD3}" dt="2022-05-12T18:44:34.115" v="32" actId="478"/>
          <ac:picMkLst>
            <pc:docMk/>
            <pc:sldMk cId="3471721934" sldId="307"/>
            <ac:picMk id="6" creationId="{D7080931-1686-4001-9934-35B1BDC5E1BB}"/>
          </ac:picMkLst>
        </pc:picChg>
        <pc:picChg chg="add mod">
          <ac:chgData name="Hughes, Ffion" userId="b2b1aaa3-abdb-4362-bdd1-c2a453b42c86" providerId="ADAL" clId="{A3DDC4AD-C953-42FE-953E-32E86B8A1FD3}" dt="2022-05-12T18:44:40.977" v="37" actId="14100"/>
          <ac:picMkLst>
            <pc:docMk/>
            <pc:sldMk cId="3471721934" sldId="307"/>
            <ac:picMk id="12" creationId="{B4448FA9-1CB7-4F3B-B742-3B061F5F54A3}"/>
          </ac:picMkLst>
        </pc:picChg>
      </pc:sldChg>
      <pc:sldChg chg="addSp delSp modSp mod">
        <pc:chgData name="Hughes, Ffion" userId="b2b1aaa3-abdb-4362-bdd1-c2a453b42c86" providerId="ADAL" clId="{A3DDC4AD-C953-42FE-953E-32E86B8A1FD3}" dt="2022-05-12T18:42:37.466" v="21" actId="1076"/>
        <pc:sldMkLst>
          <pc:docMk/>
          <pc:sldMk cId="4019482645" sldId="310"/>
        </pc:sldMkLst>
        <pc:spChg chg="add mod">
          <ac:chgData name="Hughes, Ffion" userId="b2b1aaa3-abdb-4362-bdd1-c2a453b42c86" providerId="ADAL" clId="{A3DDC4AD-C953-42FE-953E-32E86B8A1FD3}" dt="2022-05-12T15:32:36.841" v="0"/>
          <ac:spMkLst>
            <pc:docMk/>
            <pc:sldMk cId="4019482645" sldId="310"/>
            <ac:spMk id="6" creationId="{BDF2FDC1-ED80-463D-88CC-E4B28B91F08C}"/>
          </ac:spMkLst>
        </pc:spChg>
        <pc:picChg chg="del">
          <ac:chgData name="Hughes, Ffion" userId="b2b1aaa3-abdb-4362-bdd1-c2a453b42c86" providerId="ADAL" clId="{A3DDC4AD-C953-42FE-953E-32E86B8A1FD3}" dt="2022-05-12T18:42:33.829" v="18" actId="478"/>
          <ac:picMkLst>
            <pc:docMk/>
            <pc:sldMk cId="4019482645" sldId="310"/>
            <ac:picMk id="5" creationId="{39804B60-6FBA-4AC0-B7A2-3DCA72672071}"/>
          </ac:picMkLst>
        </pc:picChg>
        <pc:picChg chg="add mod">
          <ac:chgData name="Hughes, Ffion" userId="b2b1aaa3-abdb-4362-bdd1-c2a453b42c86" providerId="ADAL" clId="{A3DDC4AD-C953-42FE-953E-32E86B8A1FD3}" dt="2022-05-12T18:42:37.466" v="21" actId="1076"/>
          <ac:picMkLst>
            <pc:docMk/>
            <pc:sldMk cId="4019482645" sldId="310"/>
            <ac:picMk id="7" creationId="{F86BAEB8-B120-4AF4-A853-37C811892DE4}"/>
          </ac:picMkLst>
        </pc:picChg>
      </pc:sldChg>
      <pc:sldChg chg="addSp delSp modSp">
        <pc:chgData name="Hughes, Ffion" userId="b2b1aaa3-abdb-4362-bdd1-c2a453b42c86" providerId="ADAL" clId="{A3DDC4AD-C953-42FE-953E-32E86B8A1FD3}" dt="2022-05-12T18:42:20.959" v="17"/>
        <pc:sldMkLst>
          <pc:docMk/>
          <pc:sldMk cId="3045988764" sldId="311"/>
        </pc:sldMkLst>
        <pc:picChg chg="add mod">
          <ac:chgData name="Hughes, Ffion" userId="b2b1aaa3-abdb-4362-bdd1-c2a453b42c86" providerId="ADAL" clId="{A3DDC4AD-C953-42FE-953E-32E86B8A1FD3}" dt="2022-05-12T18:42:20.959" v="17"/>
          <ac:picMkLst>
            <pc:docMk/>
            <pc:sldMk cId="3045988764" sldId="311"/>
            <ac:picMk id="11" creationId="{1B43D79B-B231-4CF2-B765-88469840382C}"/>
          </ac:picMkLst>
        </pc:picChg>
        <pc:picChg chg="del">
          <ac:chgData name="Hughes, Ffion" userId="b2b1aaa3-abdb-4362-bdd1-c2a453b42c86" providerId="ADAL" clId="{A3DDC4AD-C953-42FE-953E-32E86B8A1FD3}" dt="2022-05-12T18:42:19.804" v="16" actId="478"/>
          <ac:picMkLst>
            <pc:docMk/>
            <pc:sldMk cId="3045988764" sldId="311"/>
            <ac:picMk id="8194" creationId="{FB8873FD-85A4-48F0-A0F0-8312F077C316}"/>
          </ac:picMkLst>
        </pc:picChg>
      </pc:sldChg>
      <pc:sldChg chg="addSp delSp modSp mod modAnim">
        <pc:chgData name="Hughes, Ffion" userId="b2b1aaa3-abdb-4362-bdd1-c2a453b42c86" providerId="ADAL" clId="{A3DDC4AD-C953-42FE-953E-32E86B8A1FD3}" dt="2022-05-12T18:42:03.746" v="15" actId="1076"/>
        <pc:sldMkLst>
          <pc:docMk/>
          <pc:sldMk cId="455282945" sldId="325"/>
        </pc:sldMkLst>
        <pc:spChg chg="mod">
          <ac:chgData name="Hughes, Ffion" userId="b2b1aaa3-abdb-4362-bdd1-c2a453b42c86" providerId="ADAL" clId="{A3DDC4AD-C953-42FE-953E-32E86B8A1FD3}" dt="2022-05-12T18:40:54.053" v="3" actId="1076"/>
          <ac:spMkLst>
            <pc:docMk/>
            <pc:sldMk cId="455282945" sldId="325"/>
            <ac:spMk id="3" creationId="{3DA8D287-8211-4D38-9D7E-DEA48ABF3882}"/>
          </ac:spMkLst>
        </pc:spChg>
        <pc:picChg chg="del">
          <ac:chgData name="Hughes, Ffion" userId="b2b1aaa3-abdb-4362-bdd1-c2a453b42c86" providerId="ADAL" clId="{A3DDC4AD-C953-42FE-953E-32E86B8A1FD3}" dt="2022-05-12T18:40:48.828" v="1" actId="478"/>
          <ac:picMkLst>
            <pc:docMk/>
            <pc:sldMk cId="455282945" sldId="325"/>
            <ac:picMk id="7" creationId="{ACB610F1-B4CD-46E0-A6A0-CC1A7F721715}"/>
          </ac:picMkLst>
        </pc:picChg>
        <pc:picChg chg="add mod">
          <ac:chgData name="Hughes, Ffion" userId="b2b1aaa3-abdb-4362-bdd1-c2a453b42c86" providerId="ADAL" clId="{A3DDC4AD-C953-42FE-953E-32E86B8A1FD3}" dt="2022-05-12T18:42:03.746" v="15" actId="1076"/>
          <ac:picMkLst>
            <pc:docMk/>
            <pc:sldMk cId="455282945" sldId="325"/>
            <ac:picMk id="11" creationId="{945C0D84-B908-436E-9ACC-E579F0523DD3}"/>
          </ac:picMkLst>
        </pc:picChg>
      </pc:sldChg>
    </pc:docChg>
  </pc:docChgLst>
  <pc:docChgLst>
    <pc:chgData name="Hughes, Ffion" userId="b2b1aaa3-abdb-4362-bdd1-c2a453b42c86" providerId="ADAL" clId="{984CAD81-F2E2-431A-88AD-91F139A5DDFF}"/>
    <pc:docChg chg="custSel modSld">
      <pc:chgData name="Hughes, Ffion" userId="b2b1aaa3-abdb-4362-bdd1-c2a453b42c86" providerId="ADAL" clId="{984CAD81-F2E2-431A-88AD-91F139A5DDFF}" dt="2022-05-09T14:52:14.209" v="50" actId="1076"/>
      <pc:docMkLst>
        <pc:docMk/>
      </pc:docMkLst>
      <pc:sldChg chg="addSp delSp modSp mod">
        <pc:chgData name="Hughes, Ffion" userId="b2b1aaa3-abdb-4362-bdd1-c2a453b42c86" providerId="ADAL" clId="{984CAD81-F2E2-431A-88AD-91F139A5DDFF}" dt="2022-05-09T14:52:14.209" v="50" actId="1076"/>
        <pc:sldMkLst>
          <pc:docMk/>
          <pc:sldMk cId="3841139718" sldId="271"/>
        </pc:sldMkLst>
        <pc:spChg chg="mod">
          <ac:chgData name="Hughes, Ffion" userId="b2b1aaa3-abdb-4362-bdd1-c2a453b42c86" providerId="ADAL" clId="{984CAD81-F2E2-431A-88AD-91F139A5DDFF}" dt="2022-05-09T14:48:39.220" v="9" actId="20577"/>
          <ac:spMkLst>
            <pc:docMk/>
            <pc:sldMk cId="3841139718" sldId="271"/>
            <ac:spMk id="2" creationId="{00000000-0000-0000-0000-000000000000}"/>
          </ac:spMkLst>
        </pc:spChg>
        <pc:spChg chg="mod">
          <ac:chgData name="Hughes, Ffion" userId="b2b1aaa3-abdb-4362-bdd1-c2a453b42c86" providerId="ADAL" clId="{984CAD81-F2E2-431A-88AD-91F139A5DDFF}" dt="2022-05-09T14:52:01.770" v="47"/>
          <ac:spMkLst>
            <pc:docMk/>
            <pc:sldMk cId="3841139718" sldId="271"/>
            <ac:spMk id="10" creationId="{C1851096-7BE4-45A5-B2F1-73005F658205}"/>
          </ac:spMkLst>
        </pc:spChg>
        <pc:grpChg chg="add del mod">
          <ac:chgData name="Hughes, Ffion" userId="b2b1aaa3-abdb-4362-bdd1-c2a453b42c86" providerId="ADAL" clId="{984CAD81-F2E2-431A-88AD-91F139A5DDFF}" dt="2022-05-09T14:52:04.380" v="48"/>
          <ac:grpSpMkLst>
            <pc:docMk/>
            <pc:sldMk cId="3841139718" sldId="271"/>
            <ac:grpSpMk id="9" creationId="{D99A4355-4FB8-4D5E-B3BB-55541A4F7CC7}"/>
          </ac:grpSpMkLst>
        </pc:grpChg>
        <pc:picChg chg="del">
          <ac:chgData name="Hughes, Ffion" userId="b2b1aaa3-abdb-4362-bdd1-c2a453b42c86" providerId="ADAL" clId="{984CAD81-F2E2-431A-88AD-91F139A5DDFF}" dt="2022-05-09T14:52:01.495" v="46" actId="478"/>
          <ac:picMkLst>
            <pc:docMk/>
            <pc:sldMk cId="3841139718" sldId="271"/>
            <ac:picMk id="8" creationId="{9733A254-4D3E-4977-840F-C4860CC4482B}"/>
          </ac:picMkLst>
        </pc:picChg>
        <pc:picChg chg="mod">
          <ac:chgData name="Hughes, Ffion" userId="b2b1aaa3-abdb-4362-bdd1-c2a453b42c86" providerId="ADAL" clId="{984CAD81-F2E2-431A-88AD-91F139A5DDFF}" dt="2022-05-09T14:52:01.770" v="47"/>
          <ac:picMkLst>
            <pc:docMk/>
            <pc:sldMk cId="3841139718" sldId="271"/>
            <ac:picMk id="11" creationId="{0F407A2E-B8B0-450F-8196-3AC5B40ED9F3}"/>
          </ac:picMkLst>
        </pc:picChg>
        <pc:picChg chg="mod">
          <ac:chgData name="Hughes, Ffion" userId="b2b1aaa3-abdb-4362-bdd1-c2a453b42c86" providerId="ADAL" clId="{984CAD81-F2E2-431A-88AD-91F139A5DDFF}" dt="2022-05-09T14:52:01.770" v="47"/>
          <ac:picMkLst>
            <pc:docMk/>
            <pc:sldMk cId="3841139718" sldId="271"/>
            <ac:picMk id="13" creationId="{42A15D9B-0BB9-4C1E-B9E0-AD426B464631}"/>
          </ac:picMkLst>
        </pc:picChg>
        <pc:picChg chg="mod">
          <ac:chgData name="Hughes, Ffion" userId="b2b1aaa3-abdb-4362-bdd1-c2a453b42c86" providerId="ADAL" clId="{984CAD81-F2E2-431A-88AD-91F139A5DDFF}" dt="2022-05-09T14:52:01.770" v="47"/>
          <ac:picMkLst>
            <pc:docMk/>
            <pc:sldMk cId="3841139718" sldId="271"/>
            <ac:picMk id="14" creationId="{AE4C33EF-E1C5-4482-B901-5426919821EB}"/>
          </ac:picMkLst>
        </pc:picChg>
        <pc:picChg chg="add mod">
          <ac:chgData name="Hughes, Ffion" userId="b2b1aaa3-abdb-4362-bdd1-c2a453b42c86" providerId="ADAL" clId="{984CAD81-F2E2-431A-88AD-91F139A5DDFF}" dt="2022-05-09T14:52:14.209" v="50" actId="1076"/>
          <ac:picMkLst>
            <pc:docMk/>
            <pc:sldMk cId="3841139718" sldId="271"/>
            <ac:picMk id="15" creationId="{E76B0684-5461-4708-A542-0ACD76F93851}"/>
          </ac:picMkLst>
        </pc:picChg>
      </pc:sldChg>
      <pc:sldChg chg="addSp delSp modSp mod">
        <pc:chgData name="Hughes, Ffion" userId="b2b1aaa3-abdb-4362-bdd1-c2a453b42c86" providerId="ADAL" clId="{984CAD81-F2E2-431A-88AD-91F139A5DDFF}" dt="2022-05-09T14:51:37.233" v="38" actId="164"/>
        <pc:sldMkLst>
          <pc:docMk/>
          <pc:sldMk cId="1853512535" sldId="279"/>
        </pc:sldMkLst>
        <pc:spChg chg="mod">
          <ac:chgData name="Hughes, Ffion" userId="b2b1aaa3-abdb-4362-bdd1-c2a453b42c86" providerId="ADAL" clId="{984CAD81-F2E2-431A-88AD-91F139A5DDFF}" dt="2022-05-09T14:51:37.233" v="38" actId="164"/>
          <ac:spMkLst>
            <pc:docMk/>
            <pc:sldMk cId="1853512535" sldId="279"/>
            <ac:spMk id="10" creationId="{8A2E9D69-D328-496D-8DAF-B501EAFB0139}"/>
          </ac:spMkLst>
        </pc:spChg>
        <pc:grpChg chg="add mod">
          <ac:chgData name="Hughes, Ffion" userId="b2b1aaa3-abdb-4362-bdd1-c2a453b42c86" providerId="ADAL" clId="{984CAD81-F2E2-431A-88AD-91F139A5DDFF}" dt="2022-05-09T14:51:37.233" v="38" actId="164"/>
          <ac:grpSpMkLst>
            <pc:docMk/>
            <pc:sldMk cId="1853512535" sldId="279"/>
            <ac:grpSpMk id="9" creationId="{DAF8B87B-765A-4F7D-B859-F75807648DE3}"/>
          </ac:grpSpMkLst>
        </pc:grpChg>
        <pc:picChg chg="mod">
          <ac:chgData name="Hughes, Ffion" userId="b2b1aaa3-abdb-4362-bdd1-c2a453b42c86" providerId="ADAL" clId="{984CAD81-F2E2-431A-88AD-91F139A5DDFF}" dt="2022-05-09T14:51:37.233" v="38" actId="164"/>
          <ac:picMkLst>
            <pc:docMk/>
            <pc:sldMk cId="1853512535" sldId="279"/>
            <ac:picMk id="12" creationId="{95FF477B-1080-419A-A958-27B6DFFF3F03}"/>
          </ac:picMkLst>
        </pc:picChg>
        <pc:picChg chg="mod">
          <ac:chgData name="Hughes, Ffion" userId="b2b1aaa3-abdb-4362-bdd1-c2a453b42c86" providerId="ADAL" clId="{984CAD81-F2E2-431A-88AD-91F139A5DDFF}" dt="2022-05-09T14:51:37.233" v="38" actId="164"/>
          <ac:picMkLst>
            <pc:docMk/>
            <pc:sldMk cId="1853512535" sldId="279"/>
            <ac:picMk id="13" creationId="{852CE704-7EB9-4557-AF7A-FA1054DBAD06}"/>
          </ac:picMkLst>
        </pc:picChg>
        <pc:picChg chg="del">
          <ac:chgData name="Hughes, Ffion" userId="b2b1aaa3-abdb-4362-bdd1-c2a453b42c86" providerId="ADAL" clId="{984CAD81-F2E2-431A-88AD-91F139A5DDFF}" dt="2022-05-09T14:50:45.719" v="17" actId="478"/>
          <ac:picMkLst>
            <pc:docMk/>
            <pc:sldMk cId="1853512535" sldId="279"/>
            <ac:picMk id="15" creationId="{59BA7B81-71E7-4F83-BDF4-178DBD06FB91}"/>
          </ac:picMkLst>
        </pc:picChg>
        <pc:picChg chg="add del mod">
          <ac:chgData name="Hughes, Ffion" userId="b2b1aaa3-abdb-4362-bdd1-c2a453b42c86" providerId="ADAL" clId="{984CAD81-F2E2-431A-88AD-91F139A5DDFF}" dt="2022-05-09T14:49:49.765" v="13" actId="478"/>
          <ac:picMkLst>
            <pc:docMk/>
            <pc:sldMk cId="1853512535" sldId="279"/>
            <ac:picMk id="1026" creationId="{8C6DFBD3-4645-4726-A865-A3670C64082B}"/>
          </ac:picMkLst>
        </pc:picChg>
        <pc:picChg chg="add mod">
          <ac:chgData name="Hughes, Ffion" userId="b2b1aaa3-abdb-4362-bdd1-c2a453b42c86" providerId="ADAL" clId="{984CAD81-F2E2-431A-88AD-91F139A5DDFF}" dt="2022-05-09T14:51:37.233" v="38" actId="164"/>
          <ac:picMkLst>
            <pc:docMk/>
            <pc:sldMk cId="1853512535" sldId="279"/>
            <ac:picMk id="1028" creationId="{741936FA-3DA0-4E15-AD9F-17023F0EAF14}"/>
          </ac:picMkLst>
        </pc:picChg>
        <pc:cxnChg chg="add del mod">
          <ac:chgData name="Hughes, Ffion" userId="b2b1aaa3-abdb-4362-bdd1-c2a453b42c86" providerId="ADAL" clId="{984CAD81-F2E2-431A-88AD-91F139A5DDFF}" dt="2022-05-09T14:51:09.952" v="24" actId="478"/>
          <ac:cxnSpMkLst>
            <pc:docMk/>
            <pc:sldMk cId="1853512535" sldId="279"/>
            <ac:cxnSpMk id="6" creationId="{514F2FAB-8061-4B86-B189-73BF7AF564BA}"/>
          </ac:cxnSpMkLst>
        </pc:cxnChg>
      </pc:sldChg>
      <pc:sldChg chg="addSp delSp modSp mod">
        <pc:chgData name="Hughes, Ffion" userId="b2b1aaa3-abdb-4362-bdd1-c2a453b42c86" providerId="ADAL" clId="{984CAD81-F2E2-431A-88AD-91F139A5DDFF}" dt="2022-05-09T14:51:55.005" v="45"/>
        <pc:sldMkLst>
          <pc:docMk/>
          <pc:sldMk cId="3751634250" sldId="280"/>
        </pc:sldMkLst>
        <pc:spChg chg="mod">
          <ac:chgData name="Hughes, Ffion" userId="b2b1aaa3-abdb-4362-bdd1-c2a453b42c86" providerId="ADAL" clId="{984CAD81-F2E2-431A-88AD-91F139A5DDFF}" dt="2022-05-09T14:51:55.005" v="45"/>
          <ac:spMkLst>
            <pc:docMk/>
            <pc:sldMk cId="3751634250" sldId="280"/>
            <ac:spMk id="13" creationId="{249BD214-A48E-4B2C-8054-773D9B396FC1}"/>
          </ac:spMkLst>
        </pc:spChg>
        <pc:spChg chg="del">
          <ac:chgData name="Hughes, Ffion" userId="b2b1aaa3-abdb-4362-bdd1-c2a453b42c86" providerId="ADAL" clId="{984CAD81-F2E2-431A-88AD-91F139A5DDFF}" dt="2022-05-09T14:51:48.382" v="42" actId="478"/>
          <ac:spMkLst>
            <pc:docMk/>
            <pc:sldMk cId="3751634250" sldId="280"/>
            <ac:spMk id="16" creationId="{FF11A587-6A48-4373-974B-63ED64386466}"/>
          </ac:spMkLst>
        </pc:spChg>
        <pc:grpChg chg="add mod">
          <ac:chgData name="Hughes, Ffion" userId="b2b1aaa3-abdb-4362-bdd1-c2a453b42c86" providerId="ADAL" clId="{984CAD81-F2E2-431A-88AD-91F139A5DDFF}" dt="2022-05-09T14:51:55.005" v="45"/>
          <ac:grpSpMkLst>
            <pc:docMk/>
            <pc:sldMk cId="3751634250" sldId="280"/>
            <ac:grpSpMk id="10" creationId="{8B688EAF-6F7D-47DC-AA16-C850F3354A9F}"/>
          </ac:grpSpMkLst>
        </pc:grpChg>
        <pc:picChg chg="del">
          <ac:chgData name="Hughes, Ffion" userId="b2b1aaa3-abdb-4362-bdd1-c2a453b42c86" providerId="ADAL" clId="{984CAD81-F2E2-431A-88AD-91F139A5DDFF}" dt="2022-05-09T14:51:42.879" v="39" actId="478"/>
          <ac:picMkLst>
            <pc:docMk/>
            <pc:sldMk cId="3751634250" sldId="280"/>
            <ac:picMk id="9" creationId="{300CE6F2-6D09-4F67-BC7F-28B88A2C8E3B}"/>
          </ac:picMkLst>
        </pc:picChg>
        <pc:picChg chg="del">
          <ac:chgData name="Hughes, Ffion" userId="b2b1aaa3-abdb-4362-bdd1-c2a453b42c86" providerId="ADAL" clId="{984CAD81-F2E2-431A-88AD-91F139A5DDFF}" dt="2022-05-09T14:51:46.289" v="41" actId="478"/>
          <ac:picMkLst>
            <pc:docMk/>
            <pc:sldMk cId="3751634250" sldId="280"/>
            <ac:picMk id="11" creationId="{02379170-8929-46E9-958F-CABEDC7AF40E}"/>
          </ac:picMkLst>
        </pc:picChg>
        <pc:picChg chg="del">
          <ac:chgData name="Hughes, Ffion" userId="b2b1aaa3-abdb-4362-bdd1-c2a453b42c86" providerId="ADAL" clId="{984CAD81-F2E2-431A-88AD-91F139A5DDFF}" dt="2022-05-09T14:51:45.587" v="40" actId="478"/>
          <ac:picMkLst>
            <pc:docMk/>
            <pc:sldMk cId="3751634250" sldId="280"/>
            <ac:picMk id="12" creationId="{3737013B-88E5-41D3-BE10-A5C7EF30A94F}"/>
          </ac:picMkLst>
        </pc:picChg>
        <pc:picChg chg="mod">
          <ac:chgData name="Hughes, Ffion" userId="b2b1aaa3-abdb-4362-bdd1-c2a453b42c86" providerId="ADAL" clId="{984CAD81-F2E2-431A-88AD-91F139A5DDFF}" dt="2022-05-09T14:51:55.005" v="45"/>
          <ac:picMkLst>
            <pc:docMk/>
            <pc:sldMk cId="3751634250" sldId="280"/>
            <ac:picMk id="14" creationId="{3C12241D-5964-4C83-8F55-1ABF5900B5C0}"/>
          </ac:picMkLst>
        </pc:picChg>
        <pc:picChg chg="mod">
          <ac:chgData name="Hughes, Ffion" userId="b2b1aaa3-abdb-4362-bdd1-c2a453b42c86" providerId="ADAL" clId="{984CAD81-F2E2-431A-88AD-91F139A5DDFF}" dt="2022-05-09T14:51:55.005" v="45"/>
          <ac:picMkLst>
            <pc:docMk/>
            <pc:sldMk cId="3751634250" sldId="280"/>
            <ac:picMk id="15" creationId="{D4ED2457-9A69-45B3-8D5D-A041A99FA8DA}"/>
          </ac:picMkLst>
        </pc:picChg>
        <pc:picChg chg="mod">
          <ac:chgData name="Hughes, Ffion" userId="b2b1aaa3-abdb-4362-bdd1-c2a453b42c86" providerId="ADAL" clId="{984CAD81-F2E2-431A-88AD-91F139A5DDFF}" dt="2022-05-09T14:51:55.005" v="45"/>
          <ac:picMkLst>
            <pc:docMk/>
            <pc:sldMk cId="3751634250" sldId="280"/>
            <ac:picMk id="17" creationId="{BE9718A1-8F32-4E1F-8F2D-E537AC83F9EA}"/>
          </ac:picMkLst>
        </pc:picChg>
        <pc:picChg chg="add del">
          <ac:chgData name="Hughes, Ffion" userId="b2b1aaa3-abdb-4362-bdd1-c2a453b42c86" providerId="ADAL" clId="{984CAD81-F2E2-431A-88AD-91F139A5DDFF}" dt="2022-05-09T14:51:51.229" v="44"/>
          <ac:picMkLst>
            <pc:docMk/>
            <pc:sldMk cId="3751634250" sldId="280"/>
            <ac:picMk id="2050" creationId="{51240CA3-8179-4CF9-AF82-90E27B632AA2}"/>
          </ac:picMkLst>
        </pc:picChg>
      </pc:sldChg>
    </pc:docChg>
  </pc:docChgLst>
  <pc:docChgLst>
    <pc:chgData name="Hughes, Ffion" userId="b2b1aaa3-abdb-4362-bdd1-c2a453b42c86" providerId="ADAL" clId="{A2909268-9992-431C-BA4F-379BC08AA391}"/>
    <pc:docChg chg="modSld">
      <pc:chgData name="Hughes, Ffion" userId="b2b1aaa3-abdb-4362-bdd1-c2a453b42c86" providerId="ADAL" clId="{A2909268-9992-431C-BA4F-379BC08AA391}" dt="2022-02-09T07:30:28.973" v="15" actId="207"/>
      <pc:docMkLst>
        <pc:docMk/>
      </pc:docMkLst>
      <pc:sldChg chg="modSp mod">
        <pc:chgData name="Hughes, Ffion" userId="b2b1aaa3-abdb-4362-bdd1-c2a453b42c86" providerId="ADAL" clId="{A2909268-9992-431C-BA4F-379BC08AA391}" dt="2022-02-09T07:30:28.973" v="15" actId="207"/>
        <pc:sldMkLst>
          <pc:docMk/>
          <pc:sldMk cId="1769809369" sldId="281"/>
        </pc:sldMkLst>
        <pc:spChg chg="mod">
          <ac:chgData name="Hughes, Ffion" userId="b2b1aaa3-abdb-4362-bdd1-c2a453b42c86" providerId="ADAL" clId="{A2909268-9992-431C-BA4F-379BC08AA391}" dt="2022-02-09T07:30:28.973" v="15" actId="207"/>
          <ac:spMkLst>
            <pc:docMk/>
            <pc:sldMk cId="1769809369" sldId="281"/>
            <ac:spMk id="3" creationId="{E447BFE4-6619-423E-AED5-EF26F3980717}"/>
          </ac:spMkLst>
        </pc:spChg>
      </pc:sldChg>
      <pc:sldChg chg="modAnim">
        <pc:chgData name="Hughes, Ffion" userId="b2b1aaa3-abdb-4362-bdd1-c2a453b42c86" providerId="ADAL" clId="{A2909268-9992-431C-BA4F-379BC08AA391}" dt="2022-02-08T10:39:37.431" v="8"/>
        <pc:sldMkLst>
          <pc:docMk/>
          <pc:sldMk cId="1951512019" sldId="282"/>
        </pc:sldMkLst>
      </pc:sldChg>
      <pc:sldChg chg="modSp mod modAnim">
        <pc:chgData name="Hughes, Ffion" userId="b2b1aaa3-abdb-4362-bdd1-c2a453b42c86" providerId="ADAL" clId="{A2909268-9992-431C-BA4F-379BC08AA391}" dt="2022-02-08T10:40:01.446" v="11" actId="1076"/>
        <pc:sldMkLst>
          <pc:docMk/>
          <pc:sldMk cId="426478111" sldId="285"/>
        </pc:sldMkLst>
        <pc:picChg chg="mod">
          <ac:chgData name="Hughes, Ffion" userId="b2b1aaa3-abdb-4362-bdd1-c2a453b42c86" providerId="ADAL" clId="{A2909268-9992-431C-BA4F-379BC08AA391}" dt="2022-02-08T10:40:01.446" v="11" actId="1076"/>
          <ac:picMkLst>
            <pc:docMk/>
            <pc:sldMk cId="426478111" sldId="285"/>
            <ac:picMk id="5" creationId="{23619FA9-1034-4B11-AE11-08D360A1F64E}"/>
          </ac:picMkLst>
        </pc:picChg>
      </pc:sldChg>
      <pc:sldChg chg="modSp mod">
        <pc:chgData name="Hughes, Ffion" userId="b2b1aaa3-abdb-4362-bdd1-c2a453b42c86" providerId="ADAL" clId="{A2909268-9992-431C-BA4F-379BC08AA391}" dt="2022-02-08T10:45:50.133" v="13" actId="403"/>
        <pc:sldMkLst>
          <pc:docMk/>
          <pc:sldMk cId="1269264909" sldId="289"/>
        </pc:sldMkLst>
        <pc:spChg chg="mod">
          <ac:chgData name="Hughes, Ffion" userId="b2b1aaa3-abdb-4362-bdd1-c2a453b42c86" providerId="ADAL" clId="{A2909268-9992-431C-BA4F-379BC08AA391}" dt="2022-02-08T10:45:50.133" v="13" actId="403"/>
          <ac:spMkLst>
            <pc:docMk/>
            <pc:sldMk cId="1269264909" sldId="289"/>
            <ac:spMk id="5" creationId="{5E20114F-BE1F-4E45-81DC-9087E140145C}"/>
          </ac:spMkLst>
        </pc:spChg>
      </pc:sldChg>
      <pc:sldChg chg="modAnim">
        <pc:chgData name="Hughes, Ffion" userId="b2b1aaa3-abdb-4362-bdd1-c2a453b42c86" providerId="ADAL" clId="{A2909268-9992-431C-BA4F-379BC08AA391}" dt="2022-02-08T10:50:35.954" v="14"/>
        <pc:sldMkLst>
          <pc:docMk/>
          <pc:sldMk cId="3427268623" sldId="29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65" tIns="45533" rIns="91065" bIns="45533" rtlCol="0"/>
          <a:lstStyle>
            <a:lvl1pPr algn="l">
              <a:defRPr sz="1200"/>
            </a:lvl1pPr>
          </a:lstStyle>
          <a:p>
            <a:endParaRPr lang="en-GB" dirty="0"/>
          </a:p>
        </p:txBody>
      </p:sp>
      <p:sp>
        <p:nvSpPr>
          <p:cNvPr id="3" name="Date Placeholder 2"/>
          <p:cNvSpPr>
            <a:spLocks noGrp="1"/>
          </p:cNvSpPr>
          <p:nvPr>
            <p:ph type="dt" idx="1"/>
          </p:nvPr>
        </p:nvSpPr>
        <p:spPr>
          <a:xfrm>
            <a:off x="3815375" y="0"/>
            <a:ext cx="2918830" cy="495029"/>
          </a:xfrm>
          <a:prstGeom prst="rect">
            <a:avLst/>
          </a:prstGeom>
        </p:spPr>
        <p:txBody>
          <a:bodyPr vert="horz" lIns="91065" tIns="45533" rIns="91065" bIns="45533" rtlCol="0"/>
          <a:lstStyle>
            <a:lvl1pPr algn="r">
              <a:defRPr sz="1200"/>
            </a:lvl1pPr>
          </a:lstStyle>
          <a:p>
            <a:fld id="{B435F0E6-AC5D-4E26-8358-3D56013EF103}" type="datetimeFigureOut">
              <a:rPr lang="en-GB" smtClean="0"/>
              <a:t>12/05/2022</a:t>
            </a:fld>
            <a:endParaRPr lang="en-GB" dirty="0"/>
          </a:p>
        </p:txBody>
      </p:sp>
      <p:sp>
        <p:nvSpPr>
          <p:cNvPr id="4" name="Slide Image Placeholder 3"/>
          <p:cNvSpPr>
            <a:spLocks noGrp="1" noRot="1" noChangeAspect="1"/>
          </p:cNvSpPr>
          <p:nvPr>
            <p:ph type="sldImg" idx="2"/>
          </p:nvPr>
        </p:nvSpPr>
        <p:spPr>
          <a:xfrm>
            <a:off x="407988" y="1233488"/>
            <a:ext cx="5919787" cy="3328987"/>
          </a:xfrm>
          <a:prstGeom prst="rect">
            <a:avLst/>
          </a:prstGeom>
          <a:noFill/>
          <a:ln w="12700">
            <a:solidFill>
              <a:prstClr val="black"/>
            </a:solidFill>
          </a:ln>
        </p:spPr>
        <p:txBody>
          <a:bodyPr vert="horz" lIns="91065" tIns="45533" rIns="91065" bIns="45533" rtlCol="0" anchor="ctr"/>
          <a:lstStyle/>
          <a:p>
            <a:endParaRPr lang="en-GB" dirty="0"/>
          </a:p>
        </p:txBody>
      </p:sp>
      <p:sp>
        <p:nvSpPr>
          <p:cNvPr id="5" name="Notes Placeholder 4"/>
          <p:cNvSpPr>
            <a:spLocks noGrp="1"/>
          </p:cNvSpPr>
          <p:nvPr>
            <p:ph type="body" sz="quarter" idx="3"/>
          </p:nvPr>
        </p:nvSpPr>
        <p:spPr>
          <a:xfrm>
            <a:off x="673577" y="4748164"/>
            <a:ext cx="5388610" cy="3884861"/>
          </a:xfrm>
          <a:prstGeom prst="rect">
            <a:avLst/>
          </a:prstGeom>
        </p:spPr>
        <p:txBody>
          <a:bodyPr vert="horz" lIns="91065" tIns="45533" rIns="91065" bIns="4553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1286"/>
            <a:ext cx="2918830" cy="495028"/>
          </a:xfrm>
          <a:prstGeom prst="rect">
            <a:avLst/>
          </a:prstGeom>
        </p:spPr>
        <p:txBody>
          <a:bodyPr vert="horz" lIns="91065" tIns="45533" rIns="91065" bIns="45533"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1065" tIns="45533" rIns="91065" bIns="45533" rtlCol="0" anchor="b"/>
          <a:lstStyle>
            <a:lvl1pPr algn="r">
              <a:defRPr sz="1200"/>
            </a:lvl1pPr>
          </a:lstStyle>
          <a:p>
            <a:fld id="{AA83DDEC-5940-4676-957C-C087F04EA5B1}" type="slidenum">
              <a:rPr lang="en-GB" smtClean="0"/>
              <a:t>‹#›</a:t>
            </a:fld>
            <a:endParaRPr lang="en-GB" dirty="0"/>
          </a:p>
        </p:txBody>
      </p:sp>
    </p:spTree>
    <p:extLst>
      <p:ext uri="{BB962C8B-B14F-4D97-AF65-F5344CB8AC3E}">
        <p14:creationId xmlns:p14="http://schemas.microsoft.com/office/powerpoint/2010/main" val="114501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250825"/>
            <a:ext cx="5919787" cy="3328988"/>
          </a:xfrm>
        </p:spPr>
      </p:sp>
      <p:sp>
        <p:nvSpPr>
          <p:cNvPr id="3" name="Notes Placeholder 2"/>
          <p:cNvSpPr>
            <a:spLocks noGrp="1"/>
          </p:cNvSpPr>
          <p:nvPr>
            <p:ph type="body" idx="1"/>
          </p:nvPr>
        </p:nvSpPr>
        <p:spPr>
          <a:xfrm>
            <a:off x="612617" y="3688984"/>
            <a:ext cx="5388610" cy="3884861"/>
          </a:xfrm>
        </p:spPr>
        <p:txBody>
          <a:bodyPr/>
          <a:lstStyle/>
          <a:p>
            <a:endParaRPr lang="en-GB" sz="24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F36E6A4-55B7-42F1-9F58-6BBDBC7E90C5}" type="slidenum">
              <a:rPr lang="en-GB" smtClean="0"/>
              <a:t>1</a:t>
            </a:fld>
            <a:endParaRPr lang="en-GB"/>
          </a:p>
        </p:txBody>
      </p:sp>
    </p:spTree>
    <p:extLst>
      <p:ext uri="{BB962C8B-B14F-4D97-AF65-F5344CB8AC3E}">
        <p14:creationId xmlns:p14="http://schemas.microsoft.com/office/powerpoint/2010/main" val="781161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ctrTitle"/>
          </p:nvPr>
        </p:nvSpPr>
        <p:spPr>
          <a:xfrm>
            <a:off x="914400" y="1983359"/>
            <a:ext cx="10363200" cy="1470025"/>
          </a:xfrm>
        </p:spPr>
        <p:txBody>
          <a:bodyPr>
            <a:noAutofit/>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828800" y="3726557"/>
            <a:ext cx="8534400" cy="1752600"/>
          </a:xfrm>
        </p:spPr>
        <p:txBody>
          <a:bodyPr>
            <a:noAutofit/>
          </a:bodyPr>
          <a:lstStyle>
            <a:lvl1pPr marL="0" indent="0" algn="ctr">
              <a:buNone/>
              <a:defRPr>
                <a:solidFill>
                  <a:srgbClr val="0091A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vert="horz" lIns="0" tIns="0" rIns="0" bIns="0" rtlCol="0" anchor="b" anchorCtr="0"/>
          <a:lstStyle>
            <a:lvl1pPr>
              <a:defRPr lang="en-GB" smtClean="0"/>
            </a:lvl1pPr>
          </a:lstStyle>
          <a:p>
            <a:fld id="{1DCDBC02-9943-49FF-A0D1-4F00BD0C1C3F}"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vert="horz" lIns="0" tIns="0" rIns="0" bIns="0" rtlCol="0" anchor="b" anchorCtr="0"/>
          <a:lstStyle>
            <a:lvl1pPr>
              <a:defRPr lang="en-GB" smtClean="0"/>
            </a:lvl1p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855331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799" y="476250"/>
            <a:ext cx="8760884" cy="1223963"/>
          </a:xfrm>
        </p:spPr>
        <p:txBody>
          <a:bodyPr vert="horz" lIns="0" tIns="0" rIns="0" bIns="0" rtlCol="0" anchor="ctr">
            <a:noAutofit/>
          </a:bodyPr>
          <a:lstStyle>
            <a:lvl1pPr>
              <a:defRPr lang="en-GB"/>
            </a:lvl1pPr>
          </a:lstStyle>
          <a:p>
            <a:pPr lvl="0"/>
            <a:r>
              <a:rPr lang="en-US"/>
              <a:t>Click to edit Master title style</a:t>
            </a:r>
            <a:endParaRPr lang="en-GB" dirty="0"/>
          </a:p>
        </p:txBody>
      </p:sp>
      <p:sp>
        <p:nvSpPr>
          <p:cNvPr id="3" name="Picture Placeholder 2"/>
          <p:cNvSpPr>
            <a:spLocks noGrp="1"/>
          </p:cNvSpPr>
          <p:nvPr>
            <p:ph type="pic" idx="1"/>
          </p:nvPr>
        </p:nvSpPr>
        <p:spPr>
          <a:xfrm>
            <a:off x="431799" y="1989138"/>
            <a:ext cx="8760884" cy="4608214"/>
          </a:xfrm>
        </p:spPr>
        <p:txBody>
          <a:bodyPr>
            <a:noAutofit/>
          </a:bodyPr>
          <a:lstStyle>
            <a:lvl1pPr marL="0" indent="0" algn="l">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9306984" y="1989138"/>
            <a:ext cx="2453216" cy="4608214"/>
          </a:xfrm>
        </p:spPr>
        <p:txBody>
          <a:bodyPr>
            <a:noAutofit/>
          </a:bodyPr>
          <a:lstStyle>
            <a:lvl1pPr marL="0" indent="0">
              <a:spcBef>
                <a:spcPts val="600"/>
              </a:spcBef>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239EA17D-8D9E-4EB6-84B1-9E4D449F7DD4}" type="datetime3">
              <a:rPr lang="en-US" smtClean="0">
                <a:solidFill>
                  <a:srgbClr val="3C3C41"/>
                </a:solidFill>
              </a:rPr>
              <a:t>12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615816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431800" y="1989138"/>
            <a:ext cx="11328400" cy="4536206"/>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83E550A6-C34D-488C-8EA7-47D2180A892F}"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853233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984" y="1844824"/>
            <a:ext cx="2453216" cy="4608513"/>
          </a:xfrm>
        </p:spPr>
        <p:txBody>
          <a:bodyPr vert="eaVert">
            <a:noAutofit/>
          </a:bodyPr>
          <a:lstStyle/>
          <a:p>
            <a:r>
              <a:rPr lang="en-US"/>
              <a:t>Click to edit Master title style</a:t>
            </a:r>
            <a:endParaRPr lang="en-GB" dirty="0"/>
          </a:p>
        </p:txBody>
      </p:sp>
      <p:sp>
        <p:nvSpPr>
          <p:cNvPr id="3" name="Vertical Text Placeholder 2"/>
          <p:cNvSpPr>
            <a:spLocks noGrp="1"/>
          </p:cNvSpPr>
          <p:nvPr>
            <p:ph type="body" orient="vert" idx="1"/>
          </p:nvPr>
        </p:nvSpPr>
        <p:spPr>
          <a:xfrm>
            <a:off x="609599" y="548681"/>
            <a:ext cx="8583084" cy="6003707"/>
          </a:xfrm>
        </p:spPr>
        <p:txBody>
          <a:bodyPr vert="eaVe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lgn="r">
              <a:defRPr/>
            </a:lvl1pPr>
          </a:lstStyle>
          <a:p>
            <a:fld id="{DF1D39EB-7674-44A5-9BF1-C70C70B7AABD}"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108186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idx="1"/>
          </p:nvPr>
        </p:nvSpPr>
        <p:spPr>
          <a:xfrm>
            <a:off x="431800" y="1916832"/>
            <a:ext cx="11328400" cy="4536356"/>
          </a:xfrm>
        </p:spPr>
        <p:txBody>
          <a:bodyPr>
            <a:noAutofit/>
          </a:bodyPr>
          <a:lstStyle>
            <a:lvl1pPr>
              <a:defRPr sz="2400"/>
            </a:lvl1pPr>
            <a:lvl2pPr>
              <a:defRPr sz="24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6348528" y="54067"/>
            <a:ext cx="2844800" cy="365125"/>
          </a:xfrm>
        </p:spPr>
        <p:txBody>
          <a:bodyPr>
            <a:noAutofit/>
          </a:bodyPr>
          <a:lstStyle>
            <a:lvl1pPr algn="r">
              <a:defRPr>
                <a:solidFill>
                  <a:srgbClr val="3C3C41"/>
                </a:solidFill>
              </a:defRPr>
            </a:lvl1pPr>
          </a:lstStyle>
          <a:p>
            <a:fld id="{966A99A1-9008-4511-8FB6-E965C2837795}" type="datetime3">
              <a:rPr lang="en-US" smtClean="0"/>
              <a:t>12 May 2022</a:t>
            </a:fld>
            <a:endParaRPr dirty="0"/>
          </a:p>
        </p:txBody>
      </p:sp>
      <p:sp>
        <p:nvSpPr>
          <p:cNvPr id="5" name="Footer Placeholder 4"/>
          <p:cNvSpPr>
            <a:spLocks noGrp="1"/>
          </p:cNvSpPr>
          <p:nvPr>
            <p:ph type="ftr" sz="quarter" idx="11"/>
          </p:nvPr>
        </p:nvSpPr>
        <p:spPr>
          <a:xfrm>
            <a:off x="9309099" y="107107"/>
            <a:ext cx="2451100" cy="312084"/>
          </a:xfrm>
        </p:spPr>
        <p:txBody>
          <a:bodyPr>
            <a:noAutofit/>
          </a:bodyPr>
          <a:lstStyle>
            <a:lvl1pPr>
              <a:defRPr>
                <a:solidFill>
                  <a:srgbClr val="3C3C41"/>
                </a:solidFill>
              </a:defRPr>
            </a:lvl1pPr>
          </a:lstStyle>
          <a:p>
            <a:r>
              <a:rPr lang="en-GB"/>
              <a:t>Campaigning for nature - Running a social media campaign</a:t>
            </a:r>
            <a:endParaRPr lang="en-GB" dirty="0"/>
          </a:p>
        </p:txBody>
      </p:sp>
      <p:sp>
        <p:nvSpPr>
          <p:cNvPr id="6" name="Slide Number Placeholder 5"/>
          <p:cNvSpPr>
            <a:spLocks noGrp="1"/>
          </p:cNvSpPr>
          <p:nvPr>
            <p:ph type="sldNum" sz="quarter" idx="12"/>
          </p:nvPr>
        </p:nvSpPr>
        <p:spPr/>
        <p:txBody>
          <a:bodyPr/>
          <a:lstStyle>
            <a:lvl1pPr algn="r">
              <a:defRPr>
                <a:solidFill>
                  <a:srgbClr val="3C3C41"/>
                </a:solidFill>
              </a:defRPr>
            </a:lvl1pPr>
          </a:lstStyle>
          <a:p>
            <a:fld id="{1EB79DAB-90E4-4F14-9B31-761BB9951B41}" type="slidenum">
              <a:rPr smtClean="0"/>
              <a:pPr/>
              <a:t>‹#›</a:t>
            </a:fld>
            <a:endParaRPr dirty="0"/>
          </a:p>
        </p:txBody>
      </p:sp>
    </p:spTree>
    <p:extLst>
      <p:ext uri="{BB962C8B-B14F-4D97-AF65-F5344CB8AC3E}">
        <p14:creationId xmlns:p14="http://schemas.microsoft.com/office/powerpoint/2010/main" val="3837094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2" descr="SUPERGRAPHIC_FINAL"/>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4365626"/>
            <a:ext cx="12192000" cy="249237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a:xfrm>
            <a:off x="963084" y="3507086"/>
            <a:ext cx="10363200" cy="1362075"/>
          </a:xfrm>
        </p:spPr>
        <p:txBody>
          <a:bodyPr anchor="t">
            <a:normAutofit/>
          </a:bodyPr>
          <a:lstStyle>
            <a:lvl1pPr algn="l">
              <a:defRPr sz="3200" b="0" cap="all"/>
            </a:lvl1pPr>
          </a:lstStyle>
          <a:p>
            <a:r>
              <a:rPr lang="en-US"/>
              <a:t>Click to edit Master title style</a:t>
            </a:r>
            <a:endParaRPr lang="en-GB" dirty="0"/>
          </a:p>
        </p:txBody>
      </p:sp>
      <p:sp>
        <p:nvSpPr>
          <p:cNvPr id="3" name="Text Placeholder 2"/>
          <p:cNvSpPr>
            <a:spLocks noGrp="1"/>
          </p:cNvSpPr>
          <p:nvPr>
            <p:ph type="body" idx="1"/>
          </p:nvPr>
        </p:nvSpPr>
        <p:spPr>
          <a:xfrm>
            <a:off x="963084" y="2006899"/>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lgn="r">
              <a:defRPr/>
            </a:lvl1pPr>
          </a:lstStyle>
          <a:p>
            <a:fld id="{B0D7B1C5-73BA-46DB-93B4-1EA20B4F108D}"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086080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Content Placeholder 2"/>
          <p:cNvSpPr>
            <a:spLocks noGrp="1"/>
          </p:cNvSpPr>
          <p:nvPr>
            <p:ph sz="half" idx="1"/>
          </p:nvPr>
        </p:nvSpPr>
        <p:spPr>
          <a:xfrm>
            <a:off x="431800" y="1916833"/>
            <a:ext cx="55584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365495" y="1916833"/>
            <a:ext cx="5384800" cy="4525963"/>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lgn="r">
              <a:defRPr/>
            </a:lvl1pPr>
          </a:lstStyle>
          <a:p>
            <a:fld id="{EB6C9C2A-D0A5-45BB-B48A-CD9B74BC8DCA}" type="datetime3">
              <a:rPr lang="en-US" smtClean="0">
                <a:solidFill>
                  <a:srgbClr val="3C3C41"/>
                </a:solidFill>
              </a:rPr>
              <a:t>12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725246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97152BA7-D16C-44CF-B13A-60E0E863C93B}" type="datetime3">
              <a:rPr lang="en-US" smtClean="0">
                <a:solidFill>
                  <a:srgbClr val="3C3C41"/>
                </a:solidFill>
              </a:rPr>
              <a:t>12 May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p>
            <a:fld id="{1EB79DAB-90E4-4F14-9B31-761BB9951B41}" type="slidenum">
              <a:rPr>
                <a:solidFill>
                  <a:srgbClr val="3C3C41"/>
                </a:solidFill>
              </a:rPr>
              <a:pPr/>
              <a:t>‹#›</a:t>
            </a:fld>
            <a:endParaRPr dirty="0">
              <a:solidFill>
                <a:srgbClr val="3C3C41"/>
              </a:solidFill>
            </a:endParaRPr>
          </a:p>
        </p:txBody>
      </p:sp>
      <p:sp>
        <p:nvSpPr>
          <p:cNvPr id="8" name="Content Placeholder 2"/>
          <p:cNvSpPr>
            <a:spLocks noGrp="1"/>
          </p:cNvSpPr>
          <p:nvPr>
            <p:ph sz="half" idx="1"/>
          </p:nvPr>
        </p:nvSpPr>
        <p:spPr>
          <a:xfrm>
            <a:off x="431800" y="1916831"/>
            <a:ext cx="11328400"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3"/>
          <p:cNvSpPr>
            <a:spLocks noGrp="1"/>
          </p:cNvSpPr>
          <p:nvPr>
            <p:ph sz="half" idx="2"/>
          </p:nvPr>
        </p:nvSpPr>
        <p:spPr>
          <a:xfrm>
            <a:off x="431801" y="4293096"/>
            <a:ext cx="11318495" cy="2160000"/>
          </a:xfrm>
        </p:spPr>
        <p:txBody>
          <a:bodyPr>
            <a:no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2565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75700" cy="1223963"/>
          </a:xfrm>
        </p:spPr>
        <p:txBody>
          <a:bodyPr>
            <a:noAutofit/>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43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3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201800" y="1989138"/>
            <a:ext cx="5558400" cy="63976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1800" y="2708920"/>
            <a:ext cx="5558400" cy="3951288"/>
          </a:xfrm>
        </p:spPr>
        <p:txBody>
          <a:bodyPr>
            <a:no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lgn="r">
              <a:defRPr/>
            </a:lvl1pPr>
          </a:lstStyle>
          <a:p>
            <a:fld id="{9151E7E3-A88B-485C-823D-00C0282FEB5A}" type="datetime3">
              <a:rPr lang="en-US" smtClean="0">
                <a:solidFill>
                  <a:srgbClr val="3C3C41"/>
                </a:solidFill>
              </a:rPr>
              <a:t>12 May 2022</a:t>
            </a:fld>
            <a:endParaRPr dirty="0">
              <a:solidFill>
                <a:srgbClr val="3C3C41"/>
              </a:solidFill>
            </a:endParaRPr>
          </a:p>
        </p:txBody>
      </p:sp>
      <p:sp>
        <p:nvSpPr>
          <p:cNvPr id="8" name="Footer Placeholder 7"/>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9" name="Slide Number Placeholder 8"/>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379719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064E7CB8-62B6-414C-9D03-760544A90226}" type="datetime3">
              <a:rPr lang="en-US" smtClean="0">
                <a:solidFill>
                  <a:srgbClr val="3C3C41"/>
                </a:solidFill>
              </a:rPr>
              <a:t>12 May 2022</a:t>
            </a:fld>
            <a:endParaRPr dirty="0">
              <a:solidFill>
                <a:srgbClr val="3C3C41"/>
              </a:solidFill>
            </a:endParaRPr>
          </a:p>
        </p:txBody>
      </p:sp>
      <p:sp>
        <p:nvSpPr>
          <p:cNvPr id="4" name="Footer Placeholder 3"/>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5" name="Slide Number Placeholder 4"/>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28456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8E0F4A07-ADFE-45EA-9076-6CE769AC88B1}" type="datetime3">
              <a:rPr lang="en-US" smtClean="0">
                <a:solidFill>
                  <a:srgbClr val="3C3C41"/>
                </a:solidFill>
              </a:rPr>
              <a:t>12 May 2022</a:t>
            </a:fld>
            <a:endParaRPr dirty="0">
              <a:solidFill>
                <a:srgbClr val="3C3C41"/>
              </a:solidFill>
            </a:endParaRPr>
          </a:p>
        </p:txBody>
      </p:sp>
      <p:sp>
        <p:nvSpPr>
          <p:cNvPr id="3" name="Footer Placeholder 2"/>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4" name="Slide Number Placeholder 3"/>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2647983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1" y="476250"/>
            <a:ext cx="8760884" cy="1223963"/>
          </a:xfrm>
        </p:spPr>
        <p:txBody>
          <a:bodyPr vert="horz" lIns="0" tIns="0" rIns="0" bIns="0" rtlCol="0" anchor="ctr">
            <a:no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431799" y="1916833"/>
            <a:ext cx="8760884" cy="4608511"/>
          </a:xfrm>
        </p:spPr>
        <p:txBody>
          <a:bodyPr>
            <a:noAutofit/>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9306984" y="1978026"/>
            <a:ext cx="2453216" cy="4542032"/>
          </a:xfrm>
        </p:spPr>
        <p:txBody>
          <a:bodyPr>
            <a:noAutofit/>
          </a:bodyPr>
          <a:lstStyle>
            <a:lvl1pPr marL="0" indent="0">
              <a:spcBef>
                <a:spcPts val="600"/>
              </a:spcBef>
              <a:spcAft>
                <a:spcPts val="600"/>
              </a:spcAft>
              <a:buNone/>
              <a:defRPr sz="1400" b="0" i="1">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lgn="r">
              <a:defRPr/>
            </a:lvl1pPr>
          </a:lstStyle>
          <a:p>
            <a:fld id="{5F25A399-E245-4805-A480-D070ACF0FC9E}" type="datetime3">
              <a:rPr lang="en-US" smtClean="0">
                <a:solidFill>
                  <a:srgbClr val="3C3C41"/>
                </a:solidFill>
              </a:rPr>
              <a:t>12 May 2022</a:t>
            </a:fld>
            <a:endParaRPr dirty="0">
              <a:solidFill>
                <a:srgbClr val="3C3C41"/>
              </a:solidFill>
            </a:endParaRPr>
          </a:p>
        </p:txBody>
      </p:sp>
      <p:sp>
        <p:nvSpPr>
          <p:cNvPr id="6" name="Footer Placeholder 5"/>
          <p:cNvSpPr>
            <a:spLocks noGrp="1"/>
          </p:cNvSpPr>
          <p:nvPr>
            <p:ph type="ftr" sz="quarter" idx="11"/>
          </p:nvPr>
        </p:nvSpPr>
        <p:spPr/>
        <p:txBody>
          <a:bodyPr/>
          <a:lstStyle/>
          <a:p>
            <a:r>
              <a:rPr lang="en-GB">
                <a:solidFill>
                  <a:srgbClr val="3C3C41"/>
                </a:solidFill>
              </a:rPr>
              <a:t>Campaigning for nature - Running a social media campaign</a:t>
            </a:r>
            <a:endParaRPr lang="en-GB" dirty="0">
              <a:solidFill>
                <a:srgbClr val="3C3C41"/>
              </a:solidFill>
            </a:endParaRPr>
          </a:p>
        </p:txBody>
      </p:sp>
      <p:sp>
        <p:nvSpPr>
          <p:cNvPr id="7" name="Slide Number Placeholder 6"/>
          <p:cNvSpPr>
            <a:spLocks noGrp="1"/>
          </p:cNvSpPr>
          <p:nvPr>
            <p:ph type="sldNum" sz="quarter" idx="12"/>
          </p:nvPr>
        </p:nvSpPr>
        <p:spPr/>
        <p:txBody>
          <a:bodyPr/>
          <a:lstStyle>
            <a:lvl1pPr algn="r">
              <a:defRPr/>
            </a:lvl1pPr>
          </a:lstStyle>
          <a:p>
            <a:fld id="{1EB79DAB-90E4-4F14-9B31-761BB9951B41}" type="slidenum">
              <a:rPr smtClean="0">
                <a:solidFill>
                  <a:srgbClr val="3C3C41"/>
                </a:solidFill>
              </a:rPr>
              <a:pPr/>
              <a:t>‹#›</a:t>
            </a:fld>
            <a:endParaRPr dirty="0">
              <a:solidFill>
                <a:srgbClr val="3C3C41"/>
              </a:solidFill>
            </a:endParaRPr>
          </a:p>
        </p:txBody>
      </p:sp>
    </p:spTree>
    <p:extLst>
      <p:ext uri="{BB962C8B-B14F-4D97-AF65-F5344CB8AC3E}">
        <p14:creationId xmlns:p14="http://schemas.microsoft.com/office/powerpoint/2010/main" val="49819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476250"/>
            <a:ext cx="8775700" cy="1223963"/>
          </a:xfrm>
          <a:prstGeom prst="rect">
            <a:avLst/>
          </a:prstGeom>
        </p:spPr>
        <p:txBody>
          <a:bodyPr vert="horz" lIns="0" tIns="0" rIns="0" bIns="0" rtlCol="0" anchor="ctr">
            <a:normAutofit/>
          </a:bodyPr>
          <a:lstStyle/>
          <a:p>
            <a:r>
              <a:rPr lang="en-US"/>
              <a:t>Click to edit Master title style</a:t>
            </a:r>
            <a:endParaRPr lang="en-GB" dirty="0"/>
          </a:p>
        </p:txBody>
      </p:sp>
      <p:pic>
        <p:nvPicPr>
          <p:cNvPr id="1026" name="Picture 2" descr="NRW_logo_CMYK_stack"/>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499601" y="581026"/>
            <a:ext cx="2207684"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431800" y="1916833"/>
            <a:ext cx="11150600" cy="420933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348528" y="63592"/>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800EF893-2058-4191-8B09-42915BE587AE}" type="datetime3">
              <a:rPr lang="en-US" smtClean="0">
                <a:solidFill>
                  <a:srgbClr val="3C3C41"/>
                </a:solidFill>
              </a:rPr>
              <a:t>12 May 2022</a:t>
            </a:fld>
            <a:endParaRPr dirty="0">
              <a:solidFill>
                <a:srgbClr val="3C3C41"/>
              </a:solidFill>
            </a:endParaRPr>
          </a:p>
        </p:txBody>
      </p:sp>
      <p:sp>
        <p:nvSpPr>
          <p:cNvPr id="5" name="Footer Placeholder 4"/>
          <p:cNvSpPr>
            <a:spLocks noGrp="1"/>
          </p:cNvSpPr>
          <p:nvPr>
            <p:ph type="ftr" sz="quarter" idx="3"/>
          </p:nvPr>
        </p:nvSpPr>
        <p:spPr>
          <a:xfrm>
            <a:off x="9309099" y="116632"/>
            <a:ext cx="2451100" cy="312084"/>
          </a:xfrm>
          <a:prstGeom prst="rect">
            <a:avLst/>
          </a:prstGeom>
        </p:spPr>
        <p:txBody>
          <a:bodyPr vert="horz" lIns="0" tIns="0" rIns="0" bIns="0" rtlCol="0" anchor="b" anchorCtr="0"/>
          <a:lstStyle>
            <a:lvl1pPr algn="r">
              <a:defRPr sz="900" b="1">
                <a:solidFill>
                  <a:schemeClr val="tx2"/>
                </a:solidFill>
              </a:defRPr>
            </a:lvl1pPr>
          </a:lstStyle>
          <a:p>
            <a:r>
              <a:rPr lang="en-GB">
                <a:solidFill>
                  <a:srgbClr val="3C3C41"/>
                </a:solidFill>
              </a:rPr>
              <a:t>Campaigning for nature - Running a social media campaign</a:t>
            </a:r>
            <a:endParaRPr lang="en-GB" dirty="0">
              <a:solidFill>
                <a:srgbClr val="3C3C41"/>
              </a:solidFill>
            </a:endParaRPr>
          </a:p>
        </p:txBody>
      </p:sp>
      <p:sp>
        <p:nvSpPr>
          <p:cNvPr id="6" name="Slide Number Placeholder 5"/>
          <p:cNvSpPr>
            <a:spLocks noGrp="1"/>
          </p:cNvSpPr>
          <p:nvPr>
            <p:ph type="sldNum" sz="quarter" idx="4"/>
          </p:nvPr>
        </p:nvSpPr>
        <p:spPr>
          <a:xfrm>
            <a:off x="9207500" y="6413501"/>
            <a:ext cx="2844800" cy="365125"/>
          </a:xfrm>
          <a:prstGeom prst="rect">
            <a:avLst/>
          </a:prstGeom>
        </p:spPr>
        <p:txBody>
          <a:bodyPr vert="horz" lIns="0" tIns="0" rIns="0" bIns="0" rtlCol="0" anchor="b" anchorCtr="0"/>
          <a:lstStyle>
            <a:lvl1pPr algn="r">
              <a:defRPr lang="en-GB" sz="900" b="1" smtClean="0">
                <a:solidFill>
                  <a:schemeClr val="tx2"/>
                </a:solidFill>
              </a:defRPr>
            </a:lvl1pPr>
          </a:lstStyle>
          <a:p>
            <a:fld id="{1EB79DAB-90E4-4F14-9B31-761BB9951B41}" type="slidenum">
              <a:rPr>
                <a:solidFill>
                  <a:srgbClr val="3C3C41"/>
                </a:solidFill>
              </a:rPr>
              <a:pPr/>
              <a:t>‹#›</a:t>
            </a:fld>
            <a:endParaRPr dirty="0">
              <a:solidFill>
                <a:srgbClr val="3C3C41"/>
              </a:solidFill>
            </a:endParaRPr>
          </a:p>
        </p:txBody>
      </p:sp>
      <p:sp>
        <p:nvSpPr>
          <p:cNvPr id="7" name="AutoShape 2"/>
          <p:cNvSpPr>
            <a:spLocks noChangeArrowheads="1"/>
          </p:cNvSpPr>
          <p:nvPr/>
        </p:nvSpPr>
        <p:spPr bwMode="auto">
          <a:xfrm>
            <a:off x="9309101" y="428625"/>
            <a:ext cx="24511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
        <p:nvSpPr>
          <p:cNvPr id="8" name="AutoShape 3"/>
          <p:cNvSpPr>
            <a:spLocks noChangeArrowheads="1"/>
          </p:cNvSpPr>
          <p:nvPr/>
        </p:nvSpPr>
        <p:spPr bwMode="auto">
          <a:xfrm flipV="1">
            <a:off x="431801" y="428625"/>
            <a:ext cx="8775700" cy="31750"/>
          </a:xfrm>
          <a:prstGeom prst="roundRect">
            <a:avLst>
              <a:gd name="adj" fmla="val 50000"/>
            </a:avLst>
          </a:prstGeom>
          <a:solidFill>
            <a:schemeClr val="tx2"/>
          </a:solidFill>
          <a:ln>
            <a:noFill/>
          </a:ln>
          <a:effectLst/>
        </p:spPr>
        <p:txBody>
          <a:bodyPr vert="horz" wrap="none" lIns="91440" tIns="45720" rIns="91440" bIns="45720" numCol="1" anchor="ctr" anchorCtr="0" compatLnSpc="1">
            <a:prstTxWarp prst="textNoShape">
              <a:avLst/>
            </a:prstTxWarp>
          </a:bodyPr>
          <a:lstStyle/>
          <a:p>
            <a:endParaRPr lang="en-GB" sz="1800" dirty="0">
              <a:solidFill>
                <a:prstClr val="black"/>
              </a:solidFill>
            </a:endParaRPr>
          </a:p>
        </p:txBody>
      </p:sp>
    </p:spTree>
    <p:extLst>
      <p:ext uri="{BB962C8B-B14F-4D97-AF65-F5344CB8AC3E}">
        <p14:creationId xmlns:p14="http://schemas.microsoft.com/office/powerpoint/2010/main" val="3240282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0" indent="0" algn="l" defTabSz="914400" rtl="0" eaLnBrk="1" latinLnBrk="0" hangingPunct="1">
        <a:spcBef>
          <a:spcPct val="20000"/>
        </a:spcBef>
        <a:buFontTx/>
        <a:buNone/>
        <a:defRPr sz="2400" b="1" kern="1200">
          <a:solidFill>
            <a:srgbClr val="0091A5"/>
          </a:solidFill>
          <a:latin typeface="+mn-lt"/>
          <a:ea typeface="+mn-ea"/>
          <a:cs typeface="+mn-cs"/>
        </a:defRPr>
      </a:lvl1pPr>
      <a:lvl2pPr marL="0" indent="0" algn="l" defTabSz="914400" rtl="0" eaLnBrk="1" latinLnBrk="0" hangingPunct="1">
        <a:spcBef>
          <a:spcPct val="20000"/>
        </a:spcBef>
        <a:buFontTx/>
        <a:buNone/>
        <a:defRPr sz="2400" kern="1200">
          <a:solidFill>
            <a:schemeClr val="tx1"/>
          </a:solidFill>
          <a:latin typeface="+mn-lt"/>
          <a:ea typeface="+mn-ea"/>
          <a:cs typeface="+mn-cs"/>
        </a:defRPr>
      </a:lvl2pPr>
      <a:lvl3pPr marL="266700" indent="-2667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542925" indent="-276225"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809625" indent="-266700" algn="l" defTabSz="914400" rtl="0" eaLnBrk="1" latinLnBrk="0" hangingPunct="1">
        <a:spcBef>
          <a:spcPct val="20000"/>
        </a:spcBef>
        <a:buFont typeface="Wingdings"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6.png"/><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6.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6.pn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6.pn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6.pn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6.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6.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6.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8.jpeg"/><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png"/><Relationship Id="rId7" Type="http://schemas.openxmlformats.org/officeDocument/2006/relationships/image" Target="../media/image8.jpeg"/><Relationship Id="rId2" Type="http://schemas.openxmlformats.org/officeDocument/2006/relationships/hyperlink" Target="https://www.youtube.com/watch?v=RFljJpo3QD8" TargetMode="Externa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6.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3573"/>
            <a:ext cx="12192000" cy="2374977"/>
          </a:xfrm>
        </p:spPr>
        <p:txBody>
          <a:bodyPr/>
          <a:lstStyle/>
          <a:p>
            <a:br>
              <a:rPr lang="en-GB" dirty="0"/>
            </a:br>
            <a:br>
              <a:rPr lang="en-GB" dirty="0"/>
            </a:br>
            <a:br>
              <a:rPr lang="en-GB" sz="4000" dirty="0"/>
            </a:br>
            <a:r>
              <a:rPr lang="en-GB" sz="4800" i="0" u="none" strike="noStrike" baseline="0" dirty="0">
                <a:solidFill>
                  <a:srgbClr val="3C3C41"/>
                </a:solidFill>
                <a:latin typeface="+mn-lt"/>
              </a:rPr>
              <a:t>Step it up – Marketing the </a:t>
            </a:r>
            <a:br>
              <a:rPr lang="en-GB" sz="4800" i="0" u="none" strike="noStrike" baseline="0" dirty="0">
                <a:solidFill>
                  <a:srgbClr val="3C3C41"/>
                </a:solidFill>
                <a:latin typeface="+mn-lt"/>
              </a:rPr>
            </a:br>
            <a:r>
              <a:rPr lang="en-GB" sz="4800" i="0" u="none" strike="noStrike" baseline="0" dirty="0">
                <a:solidFill>
                  <a:srgbClr val="3C3C41"/>
                </a:solidFill>
                <a:latin typeface="+mn-lt"/>
              </a:rPr>
              <a:t>Wales Coast Path:</a:t>
            </a:r>
            <a:br>
              <a:rPr lang="en-GB" sz="4800" i="0" u="none" strike="noStrike" baseline="0" dirty="0">
                <a:solidFill>
                  <a:srgbClr val="3C3C41"/>
                </a:solidFill>
                <a:latin typeface="+mn-lt"/>
              </a:rPr>
            </a:br>
            <a:r>
              <a:rPr lang="en-GB" sz="4800" i="0" u="none" strike="noStrike" baseline="0" dirty="0">
                <a:solidFill>
                  <a:srgbClr val="3C3C41"/>
                </a:solidFill>
                <a:latin typeface="+mn-lt"/>
              </a:rPr>
              <a:t>Writing a promotional newsletter</a:t>
            </a:r>
            <a:br>
              <a:rPr lang="en-GB" sz="4800" dirty="0">
                <a:solidFill>
                  <a:srgbClr val="227122"/>
                </a:solidFill>
              </a:rPr>
            </a:br>
            <a:br>
              <a:rPr lang="en-GB" sz="4000" dirty="0">
                <a:solidFill>
                  <a:srgbClr val="227122"/>
                </a:solidFill>
              </a:rPr>
            </a:br>
            <a:r>
              <a:rPr lang="en-GB" sz="4000" dirty="0"/>
              <a:t> </a:t>
            </a:r>
            <a:br>
              <a:rPr lang="en-GB" dirty="0"/>
            </a:br>
            <a:br>
              <a:rPr lang="en-GB" dirty="0"/>
            </a:br>
            <a:endParaRPr lang="en-GB" sz="1800" baseline="30000" dirty="0">
              <a:solidFill>
                <a:srgbClr val="0091A5"/>
              </a:solidFill>
            </a:endParaRPr>
          </a:p>
        </p:txBody>
      </p:sp>
      <p:sp>
        <p:nvSpPr>
          <p:cNvPr id="12" name="Footer Placeholder 11">
            <a:extLst>
              <a:ext uri="{FF2B5EF4-FFF2-40B4-BE49-F238E27FC236}">
                <a16:creationId xmlns:a16="http://schemas.microsoft.com/office/drawing/2014/main" id="{C89E3BED-368D-4C5E-B976-483B68273D34}"/>
              </a:ext>
            </a:extLst>
          </p:cNvPr>
          <p:cNvSpPr>
            <a:spLocks noGrp="1"/>
          </p:cNvSpPr>
          <p:nvPr>
            <p:ph type="ftr" sz="quarter" idx="11"/>
          </p:nvPr>
        </p:nvSpPr>
        <p:spPr>
          <a:xfrm>
            <a:off x="7017249" y="40414"/>
            <a:ext cx="4753707" cy="312084"/>
          </a:xfrm>
        </p:spPr>
        <p:txBody>
          <a:bodyPr/>
          <a:lstStyle/>
          <a:p>
            <a:r>
              <a:rPr lang="en-GB" sz="1000" dirty="0"/>
              <a:t>Step it up – Marketing the Wales Coast Path – Writing a promotional newsletter</a:t>
            </a:r>
          </a:p>
        </p:txBody>
      </p:sp>
      <p:sp>
        <p:nvSpPr>
          <p:cNvPr id="3" name="Slide Number Placeholder 2">
            <a:extLst>
              <a:ext uri="{FF2B5EF4-FFF2-40B4-BE49-F238E27FC236}">
                <a16:creationId xmlns:a16="http://schemas.microsoft.com/office/drawing/2014/main" id="{36538B23-7BCF-4A9D-A432-72932E1D646B}"/>
              </a:ext>
            </a:extLst>
          </p:cNvPr>
          <p:cNvSpPr>
            <a:spLocks noGrp="1"/>
          </p:cNvSpPr>
          <p:nvPr>
            <p:ph type="sldNum" sz="quarter" idx="12"/>
          </p:nvPr>
        </p:nvSpPr>
        <p:spPr/>
        <p:txBody>
          <a:bodyPr/>
          <a:lstStyle/>
          <a:p>
            <a:fld id="{1EB79DAB-90E4-4F14-9B31-761BB9951B41}" type="slidenum">
              <a:rPr lang="en-GB" smtClean="0">
                <a:solidFill>
                  <a:srgbClr val="3C3C41"/>
                </a:solidFill>
              </a:rPr>
              <a:pPr/>
              <a:t>1</a:t>
            </a:fld>
            <a:endParaRPr lang="en-GB" dirty="0">
              <a:solidFill>
                <a:srgbClr val="3C3C41"/>
              </a:solidFill>
            </a:endParaRPr>
          </a:p>
        </p:txBody>
      </p:sp>
      <p:pic>
        <p:nvPicPr>
          <p:cNvPr id="6" name="Graphic 5" descr="Megaphone with solid fill">
            <a:extLst>
              <a:ext uri="{FF2B5EF4-FFF2-40B4-BE49-F238E27FC236}">
                <a16:creationId xmlns:a16="http://schemas.microsoft.com/office/drawing/2014/main" id="{3D2CA4D8-EBA6-449B-AE92-A8F854AB69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61843" y="3992560"/>
            <a:ext cx="914400" cy="914400"/>
          </a:xfrm>
          <a:prstGeom prst="rect">
            <a:avLst/>
          </a:prstGeom>
        </p:spPr>
      </p:pic>
      <p:pic>
        <p:nvPicPr>
          <p:cNvPr id="5" name="Picture 4" descr="Logo, company name&#10;&#10;Description automatically generated">
            <a:extLst>
              <a:ext uri="{FF2B5EF4-FFF2-40B4-BE49-F238E27FC236}">
                <a16:creationId xmlns:a16="http://schemas.microsoft.com/office/drawing/2014/main" id="{5A2A72FB-BAAD-42DF-8E96-8D994D58E1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941" y="498056"/>
            <a:ext cx="1478228" cy="1264755"/>
          </a:xfrm>
          <a:prstGeom prst="rect">
            <a:avLst/>
          </a:prstGeom>
        </p:spPr>
      </p:pic>
      <p:pic>
        <p:nvPicPr>
          <p:cNvPr id="15" name="Picture 4" descr="Paper Airplane, Send, Newsletter, Icon, Blue, Handcraft">
            <a:extLst>
              <a:ext uri="{FF2B5EF4-FFF2-40B4-BE49-F238E27FC236}">
                <a16:creationId xmlns:a16="http://schemas.microsoft.com/office/drawing/2014/main" id="{E76B0684-5461-4708-A542-0ACD76F93851}"/>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91001" y="4037381"/>
            <a:ext cx="824758" cy="824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39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Identify who’s the target audience?</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a:xfrm>
            <a:off x="431800" y="1845393"/>
            <a:ext cx="3459976" cy="4536356"/>
          </a:xfrm>
        </p:spPr>
        <p:txBody>
          <a:bodyPr/>
          <a:lstStyle/>
          <a:p>
            <a:pPr algn="l"/>
            <a:r>
              <a:rPr lang="en-GB" b="0" i="0" u="none" strike="noStrike" baseline="0" dirty="0">
                <a:solidFill>
                  <a:schemeClr val="tx1"/>
                </a:solidFill>
              </a:rPr>
              <a:t>A target audience is the specific group of people you want to reach with your marketing materials. They are the people who are most likely to be interested in your content. </a:t>
            </a:r>
          </a:p>
          <a:p>
            <a:pPr algn="l"/>
            <a:endParaRPr lang="en-GB" b="0" dirty="0">
              <a:solidFill>
                <a:schemeClr val="tx1"/>
              </a:solidFill>
            </a:endParaRP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10</a:t>
            </a:fld>
            <a:endParaRPr lang="en-GB" dirty="0"/>
          </a:p>
        </p:txBody>
      </p:sp>
      <p:pic>
        <p:nvPicPr>
          <p:cNvPr id="6" name="Picture 5">
            <a:extLst>
              <a:ext uri="{FF2B5EF4-FFF2-40B4-BE49-F238E27FC236}">
                <a16:creationId xmlns:a16="http://schemas.microsoft.com/office/drawing/2014/main" id="{59C0492D-78D7-4B8A-89AC-C8466479A54E}"/>
              </a:ext>
            </a:extLst>
          </p:cNvPr>
          <p:cNvPicPr>
            <a:picLocks noChangeAspect="1"/>
          </p:cNvPicPr>
          <p:nvPr/>
        </p:nvPicPr>
        <p:blipFill>
          <a:blip r:embed="rId2"/>
          <a:stretch>
            <a:fillRect/>
          </a:stretch>
        </p:blipFill>
        <p:spPr>
          <a:xfrm>
            <a:off x="4285189" y="1845393"/>
            <a:ext cx="5859115" cy="3757212"/>
          </a:xfrm>
          <a:prstGeom prst="rect">
            <a:avLst/>
          </a:prstGeom>
          <a:ln w="28575">
            <a:solidFill>
              <a:schemeClr val="accent1"/>
            </a:solidFill>
          </a:ln>
        </p:spPr>
      </p:pic>
      <p:grpSp>
        <p:nvGrpSpPr>
          <p:cNvPr id="13" name="Group 12">
            <a:extLst>
              <a:ext uri="{FF2B5EF4-FFF2-40B4-BE49-F238E27FC236}">
                <a16:creationId xmlns:a16="http://schemas.microsoft.com/office/drawing/2014/main" id="{519519E2-C2B3-46CD-81D8-35605F4240F1}"/>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D2C365E1-CB4B-470A-877C-1D3F2E8A7C5C}"/>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8C2A461B-98A2-4F2E-BFA8-76C29314AD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E002AB9A-2AB6-4B1D-AA2A-5A00D09FC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F80E5186-4AFD-4427-863C-311333384BB4}"/>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554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oup of children running on a beach&#10;&#10;Description automatically generated with medium confidence">
            <a:extLst>
              <a:ext uri="{FF2B5EF4-FFF2-40B4-BE49-F238E27FC236}">
                <a16:creationId xmlns:a16="http://schemas.microsoft.com/office/drawing/2014/main" id="{4D8B6CDB-13AB-48CF-BDC1-958FD409FF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7137" y="1885277"/>
            <a:ext cx="4033735" cy="4283748"/>
          </a:xfrm>
          <a:prstGeom prst="rect">
            <a:avLst/>
          </a:prstGeom>
          <a:ln w="28575">
            <a:solidFill>
              <a:schemeClr val="accent1"/>
            </a:solidFill>
          </a:ln>
        </p:spPr>
      </p:pic>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1" y="263149"/>
            <a:ext cx="8775700" cy="1223963"/>
          </a:xfrm>
        </p:spPr>
        <p:txBody>
          <a:bodyPr/>
          <a:lstStyle/>
          <a:p>
            <a:r>
              <a:rPr lang="en-GB" dirty="0"/>
              <a:t>If you are visiting the Wales Coast Path…</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1" y="2242270"/>
            <a:ext cx="5768277" cy="4536356"/>
          </a:xfrm>
        </p:spPr>
        <p:txBody>
          <a:bodyPr/>
          <a:lstStyle/>
          <a:p>
            <a:endParaRPr lang="en-GB" sz="1000" b="0" dirty="0">
              <a:solidFill>
                <a:schemeClr val="tx1"/>
              </a:solidFill>
            </a:endParaRPr>
          </a:p>
          <a:p>
            <a:pPr marL="342900" indent="-342900">
              <a:buFont typeface="Arial" panose="020B0604020202020204" pitchFamily="34" charset="0"/>
              <a:buChar char="•"/>
            </a:pPr>
            <a:r>
              <a:rPr lang="en-GB" b="0" i="0" u="none" strike="noStrike" baseline="0" dirty="0">
                <a:solidFill>
                  <a:schemeClr val="tx1"/>
                </a:solidFill>
              </a:rPr>
              <a:t>What are your first impressions of the Wales Coast Path?  Note your observations.</a:t>
            </a:r>
          </a:p>
          <a:p>
            <a:pPr marL="342900" indent="-342900">
              <a:buFont typeface="Arial" panose="020B0604020202020204" pitchFamily="34" charset="0"/>
              <a:buChar char="•"/>
            </a:pPr>
            <a:endParaRPr lang="en-GB" sz="1600" b="0" i="0" u="none" strike="noStrike" baseline="0" dirty="0">
              <a:solidFill>
                <a:schemeClr val="tx1"/>
              </a:solidFill>
            </a:endParaRPr>
          </a:p>
          <a:p>
            <a:pPr marL="342900" indent="-342900">
              <a:buFont typeface="Arial" panose="020B0604020202020204" pitchFamily="34" charset="0"/>
              <a:buChar char="•"/>
            </a:pPr>
            <a:r>
              <a:rPr lang="en-GB" b="0" dirty="0">
                <a:solidFill>
                  <a:schemeClr val="tx1"/>
                </a:solidFill>
              </a:rPr>
              <a:t>Can you create a word cloud to capture the unique selling points of the Path?</a:t>
            </a:r>
          </a:p>
          <a:p>
            <a:pPr marL="342900" indent="-342900">
              <a:buFont typeface="Arial" panose="020B0604020202020204" pitchFamily="34" charset="0"/>
              <a:buChar char="•"/>
            </a:pPr>
            <a:endParaRPr lang="en-GB" sz="1600" b="0" dirty="0">
              <a:solidFill>
                <a:schemeClr val="tx1"/>
              </a:solidFill>
            </a:endParaRPr>
          </a:p>
          <a:p>
            <a:pPr marL="342900" indent="-342900">
              <a:buFont typeface="Arial" panose="020B0604020202020204" pitchFamily="34" charset="0"/>
              <a:buChar char="•"/>
            </a:pPr>
            <a:r>
              <a:rPr lang="en-GB" b="0" dirty="0">
                <a:solidFill>
                  <a:schemeClr val="tx1"/>
                </a:solidFill>
              </a:rPr>
              <a:t>Can you prepare a questionnaire to get insights into why people visit the Path?</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11</a:t>
            </a:fld>
            <a:endParaRPr lang="en-GB" dirty="0"/>
          </a:p>
        </p:txBody>
      </p:sp>
      <p:sp>
        <p:nvSpPr>
          <p:cNvPr id="10" name="TextBox 9">
            <a:extLst>
              <a:ext uri="{FF2B5EF4-FFF2-40B4-BE49-F238E27FC236}">
                <a16:creationId xmlns:a16="http://schemas.microsoft.com/office/drawing/2014/main" id="{F4E1CF51-56AC-4EE9-95BF-C3E238936227}"/>
              </a:ext>
            </a:extLst>
          </p:cNvPr>
          <p:cNvSpPr txBox="1"/>
          <p:nvPr/>
        </p:nvSpPr>
        <p:spPr>
          <a:xfrm>
            <a:off x="431801" y="1310693"/>
            <a:ext cx="9860775" cy="1107996"/>
          </a:xfrm>
          <a:prstGeom prst="rect">
            <a:avLst/>
          </a:prstGeom>
          <a:noFill/>
        </p:spPr>
        <p:txBody>
          <a:bodyPr wrap="square" rtlCol="0">
            <a:spAutoFit/>
          </a:bodyPr>
          <a:lstStyle/>
          <a:p>
            <a:r>
              <a:rPr lang="en-GB" sz="2400" b="1" dirty="0">
                <a:solidFill>
                  <a:srgbClr val="0091A5"/>
                </a:solidFill>
              </a:rPr>
              <a:t>…there may be opportunities to carry out some market research and on-site investigations</a:t>
            </a:r>
          </a:p>
          <a:p>
            <a:endParaRPr lang="en-GB" dirty="0"/>
          </a:p>
        </p:txBody>
      </p:sp>
      <p:grpSp>
        <p:nvGrpSpPr>
          <p:cNvPr id="18" name="Group 17">
            <a:extLst>
              <a:ext uri="{FF2B5EF4-FFF2-40B4-BE49-F238E27FC236}">
                <a16:creationId xmlns:a16="http://schemas.microsoft.com/office/drawing/2014/main" id="{B852A138-6379-4043-A2E2-601BBCF55CB9}"/>
              </a:ext>
            </a:extLst>
          </p:cNvPr>
          <p:cNvGrpSpPr/>
          <p:nvPr/>
        </p:nvGrpSpPr>
        <p:grpSpPr>
          <a:xfrm>
            <a:off x="139700" y="77475"/>
            <a:ext cx="11632172" cy="6761475"/>
            <a:chOff x="139700" y="77475"/>
            <a:chExt cx="11632172" cy="6761475"/>
          </a:xfrm>
        </p:grpSpPr>
        <p:sp>
          <p:nvSpPr>
            <p:cNvPr id="19" name="Footer Placeholder 11">
              <a:extLst>
                <a:ext uri="{FF2B5EF4-FFF2-40B4-BE49-F238E27FC236}">
                  <a16:creationId xmlns:a16="http://schemas.microsoft.com/office/drawing/2014/main" id="{8ED44A31-3922-4C2A-942C-EBB71DB372D7}"/>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115A0C6A-6E0D-43D1-B09F-739B3D352A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5A5D9AC5-2B18-411D-AB92-F2AE78FF0B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FD4EEF48-5FFA-49BA-B7E5-0DF2763AD3F5}"/>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382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1" y="263149"/>
            <a:ext cx="8775700" cy="1223963"/>
          </a:xfrm>
        </p:spPr>
        <p:txBody>
          <a:bodyPr/>
          <a:lstStyle/>
          <a:p>
            <a:r>
              <a:rPr lang="en-GB" dirty="0"/>
              <a:t>If you are visiting the Wales Coast Path…</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1" y="2321644"/>
            <a:ext cx="6080511" cy="4536356"/>
          </a:xfrm>
        </p:spPr>
        <p:txBody>
          <a:bodyPr/>
          <a:lstStyle/>
          <a:p>
            <a:endParaRPr lang="en-GB" sz="1000" b="0" dirty="0">
              <a:solidFill>
                <a:schemeClr val="tx1"/>
              </a:solidFill>
            </a:endParaRPr>
          </a:p>
          <a:p>
            <a:pPr marL="342900" indent="-342900">
              <a:buFont typeface="Arial" panose="020B0604020202020204" pitchFamily="34" charset="0"/>
              <a:buChar char="•"/>
            </a:pPr>
            <a:r>
              <a:rPr lang="en-GB" b="0" dirty="0">
                <a:solidFill>
                  <a:schemeClr val="tx1"/>
                </a:solidFill>
              </a:rPr>
              <a:t>Create a simple data collection sheet to record the number of users visiting the given stretch of path.</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Take photos – these might feature in your newsletter!</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12</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431801" y="1310693"/>
            <a:ext cx="9860775" cy="1107996"/>
          </a:xfrm>
          <a:prstGeom prst="rect">
            <a:avLst/>
          </a:prstGeom>
          <a:noFill/>
        </p:spPr>
        <p:txBody>
          <a:bodyPr wrap="square" rtlCol="0">
            <a:spAutoFit/>
          </a:bodyPr>
          <a:lstStyle/>
          <a:p>
            <a:r>
              <a:rPr lang="en-GB" sz="2400" b="1" dirty="0">
                <a:solidFill>
                  <a:srgbClr val="0091A5"/>
                </a:solidFill>
              </a:rPr>
              <a:t>…there may be opportunities to carry out some market research and on-site investigations</a:t>
            </a:r>
          </a:p>
          <a:p>
            <a:endParaRPr lang="en-GB" dirty="0"/>
          </a:p>
        </p:txBody>
      </p:sp>
      <p:pic>
        <p:nvPicPr>
          <p:cNvPr id="16" name="Picture 15" descr="A picture containing grass, outdoor, sky, nature&#10;&#10;Description automatically generated">
            <a:extLst>
              <a:ext uri="{FF2B5EF4-FFF2-40B4-BE49-F238E27FC236}">
                <a16:creationId xmlns:a16="http://schemas.microsoft.com/office/drawing/2014/main" id="{5EF7708A-6DCE-4350-80F4-C5424535B76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492" y="2141599"/>
            <a:ext cx="4876800" cy="2994660"/>
          </a:xfrm>
          <a:prstGeom prst="rect">
            <a:avLst/>
          </a:prstGeom>
          <a:ln w="28575">
            <a:solidFill>
              <a:schemeClr val="accent1"/>
            </a:solidFill>
          </a:ln>
        </p:spPr>
      </p:pic>
      <p:grpSp>
        <p:nvGrpSpPr>
          <p:cNvPr id="17" name="Group 16">
            <a:extLst>
              <a:ext uri="{FF2B5EF4-FFF2-40B4-BE49-F238E27FC236}">
                <a16:creationId xmlns:a16="http://schemas.microsoft.com/office/drawing/2014/main" id="{DBBDFD6B-15E9-4783-A20E-52C06A622258}"/>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B329C24A-1EE8-4CFB-9371-157DE890B321}"/>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9CB237B2-2C69-4644-B56D-972B8323AE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3FF7919E-DAF4-4275-9016-D6FB5B3CC4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5EF42803-0B89-497D-B787-F4EEE42D5A76}"/>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940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0" y="395866"/>
            <a:ext cx="8775700" cy="1223963"/>
          </a:xfrm>
        </p:spPr>
        <p:txBody>
          <a:bodyPr/>
          <a:lstStyle/>
          <a:p>
            <a:r>
              <a:rPr lang="en-GB" b="1" i="0" u="none" strike="noStrike" baseline="0" dirty="0"/>
              <a:t>Planning and sharing ideas for your promotional newsletter</a:t>
            </a:r>
            <a:endParaRPr lang="en-GB" dirty="0"/>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313010" y="2611386"/>
            <a:ext cx="11572567" cy="4536356"/>
          </a:xfrm>
        </p:spPr>
        <p:txBody>
          <a:bodyPr/>
          <a:lstStyle/>
          <a:p>
            <a:r>
              <a:rPr lang="en-GB" b="0" dirty="0">
                <a:solidFill>
                  <a:schemeClr val="tx1"/>
                </a:solidFill>
              </a:rPr>
              <a:t>People who work in the marketing industry talk about the Unique Selling Point (USP) – the thing which makes their offer different and/or better than others. </a:t>
            </a:r>
          </a:p>
          <a:p>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What are the unique selling points of the Wales Coast Path that you want to promote to your target audience? Note your ideas.  </a:t>
            </a:r>
          </a:p>
          <a:p>
            <a:pPr marL="342900" indent="-342900">
              <a:buFont typeface="Arial" panose="020B0604020202020204" pitchFamily="34" charset="0"/>
              <a:buChar char="•"/>
            </a:pPr>
            <a:endParaRPr lang="en-GB" b="0" dirty="0">
              <a:solidFill>
                <a:schemeClr val="tx1"/>
              </a:solidFill>
            </a:endParaRPr>
          </a:p>
          <a:p>
            <a:pPr marL="342900" indent="-342900">
              <a:buFont typeface="Arial" panose="020B0604020202020204" pitchFamily="34" charset="0"/>
              <a:buChar char="•"/>
            </a:pPr>
            <a:r>
              <a:rPr lang="en-GB" b="0" dirty="0">
                <a:solidFill>
                  <a:schemeClr val="tx1"/>
                </a:solidFill>
              </a:rPr>
              <a:t>How will you communicate them?</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13</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313010" y="1387423"/>
            <a:ext cx="9860775" cy="1107996"/>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What are the unique selling points of your chosen section of the Wales Coast Path?</a:t>
            </a:r>
            <a:endParaRPr lang="en-GB" sz="2400" dirty="0">
              <a:solidFill>
                <a:schemeClr val="accent1"/>
              </a:solidFill>
              <a:latin typeface="+mj-lt"/>
            </a:endParaRPr>
          </a:p>
        </p:txBody>
      </p:sp>
      <p:grpSp>
        <p:nvGrpSpPr>
          <p:cNvPr id="16" name="Group 15">
            <a:extLst>
              <a:ext uri="{FF2B5EF4-FFF2-40B4-BE49-F238E27FC236}">
                <a16:creationId xmlns:a16="http://schemas.microsoft.com/office/drawing/2014/main" id="{3C48B32D-4A6A-493F-8DF9-3A12E28E6F12}"/>
              </a:ext>
            </a:extLst>
          </p:cNvPr>
          <p:cNvGrpSpPr/>
          <p:nvPr/>
        </p:nvGrpSpPr>
        <p:grpSpPr>
          <a:xfrm>
            <a:off x="139700" y="77475"/>
            <a:ext cx="11632172" cy="6761475"/>
            <a:chOff x="139700" y="77475"/>
            <a:chExt cx="11632172" cy="6761475"/>
          </a:xfrm>
        </p:grpSpPr>
        <p:sp>
          <p:nvSpPr>
            <p:cNvPr id="17" name="Footer Placeholder 11">
              <a:extLst>
                <a:ext uri="{FF2B5EF4-FFF2-40B4-BE49-F238E27FC236}">
                  <a16:creationId xmlns:a16="http://schemas.microsoft.com/office/drawing/2014/main" id="{14000CEF-6297-4B09-8A58-3E0899F72142}"/>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8" name="Graphic 17" descr="Megaphone with solid fill">
              <a:extLst>
                <a:ext uri="{FF2B5EF4-FFF2-40B4-BE49-F238E27FC236}">
                  <a16:creationId xmlns:a16="http://schemas.microsoft.com/office/drawing/2014/main" id="{BD731B2B-DE0F-4398-8D70-E764BECB16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19" name="Picture 18" descr="Logo, company name&#10;&#10;Description automatically generated">
              <a:extLst>
                <a:ext uri="{FF2B5EF4-FFF2-40B4-BE49-F238E27FC236}">
                  <a16:creationId xmlns:a16="http://schemas.microsoft.com/office/drawing/2014/main" id="{F9F57A21-E29C-4A98-8508-9A192308B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0" name="Picture 4" descr="Paper Airplane, Send, Newsletter, Icon, Blue, Handcraft">
              <a:extLst>
                <a:ext uri="{FF2B5EF4-FFF2-40B4-BE49-F238E27FC236}">
                  <a16:creationId xmlns:a16="http://schemas.microsoft.com/office/drawing/2014/main" id="{C099CE42-D0D3-4685-B8B1-264B8DD9092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descr="A group of people standing on a cliff overlooking a body of water&#10;&#10;Description automatically generated with low confidence">
            <a:extLst>
              <a:ext uri="{FF2B5EF4-FFF2-40B4-BE49-F238E27FC236}">
                <a16:creationId xmlns:a16="http://schemas.microsoft.com/office/drawing/2014/main" id="{B4448FA9-1CB7-4F3B-B742-3B061F5F5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717245"/>
            <a:ext cx="3026759" cy="2017051"/>
          </a:xfrm>
          <a:prstGeom prst="rect">
            <a:avLst/>
          </a:prstGeom>
          <a:ln w="28575">
            <a:solidFill>
              <a:schemeClr val="accent1"/>
            </a:solidFill>
          </a:ln>
        </p:spPr>
      </p:pic>
    </p:spTree>
    <p:extLst>
      <p:ext uri="{BB962C8B-B14F-4D97-AF65-F5344CB8AC3E}">
        <p14:creationId xmlns:p14="http://schemas.microsoft.com/office/powerpoint/2010/main" val="347172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1BF2-7831-42E4-9AAB-55ED0CD35BBA}"/>
              </a:ext>
            </a:extLst>
          </p:cNvPr>
          <p:cNvSpPr>
            <a:spLocks noGrp="1"/>
          </p:cNvSpPr>
          <p:nvPr>
            <p:ph type="title"/>
          </p:nvPr>
        </p:nvSpPr>
        <p:spPr>
          <a:xfrm>
            <a:off x="431800" y="395866"/>
            <a:ext cx="8775700" cy="1223963"/>
          </a:xfrm>
        </p:spPr>
        <p:txBody>
          <a:bodyPr/>
          <a:lstStyle/>
          <a:p>
            <a:r>
              <a:rPr lang="en-GB" dirty="0"/>
              <a:t>Sharing your initial ideas with the client</a:t>
            </a:r>
          </a:p>
        </p:txBody>
      </p:sp>
      <p:sp>
        <p:nvSpPr>
          <p:cNvPr id="3" name="Content Placeholder 2">
            <a:extLst>
              <a:ext uri="{FF2B5EF4-FFF2-40B4-BE49-F238E27FC236}">
                <a16:creationId xmlns:a16="http://schemas.microsoft.com/office/drawing/2014/main" id="{87025017-5F1A-4F1D-A601-9916B49517D3}"/>
              </a:ext>
            </a:extLst>
          </p:cNvPr>
          <p:cNvSpPr>
            <a:spLocks noGrp="1"/>
          </p:cNvSpPr>
          <p:nvPr>
            <p:ph idx="1"/>
          </p:nvPr>
        </p:nvSpPr>
        <p:spPr>
          <a:xfrm>
            <a:off x="431800" y="2439593"/>
            <a:ext cx="11572567" cy="4536356"/>
          </a:xfrm>
        </p:spPr>
        <p:txBody>
          <a:bodyPr/>
          <a:lstStyle/>
          <a:p>
            <a:r>
              <a:rPr lang="en-GB" b="0" dirty="0">
                <a:solidFill>
                  <a:schemeClr val="tx1"/>
                </a:solidFill>
              </a:rPr>
              <a:t>Your could pitch your ideas to the ‘client’ in the form of a:</a:t>
            </a:r>
          </a:p>
          <a:p>
            <a:endParaRPr lang="en-GB" sz="1200" b="0" dirty="0">
              <a:solidFill>
                <a:schemeClr val="tx1"/>
              </a:solidFill>
            </a:endParaRPr>
          </a:p>
          <a:p>
            <a:r>
              <a:rPr lang="en-GB" dirty="0">
                <a:solidFill>
                  <a:schemeClr val="tx1"/>
                </a:solidFill>
              </a:rPr>
              <a:t>• Group presentation </a:t>
            </a:r>
            <a:r>
              <a:rPr lang="en-GB" b="0" dirty="0">
                <a:solidFill>
                  <a:schemeClr val="tx1"/>
                </a:solidFill>
              </a:rPr>
              <a:t>– using Microsoft PowerPoint or Google Slides.</a:t>
            </a:r>
          </a:p>
          <a:p>
            <a:endParaRPr lang="en-GB" sz="1200" b="0" dirty="0">
              <a:solidFill>
                <a:schemeClr val="tx1"/>
              </a:solidFill>
            </a:endParaRPr>
          </a:p>
          <a:p>
            <a:r>
              <a:rPr lang="en-GB" dirty="0">
                <a:solidFill>
                  <a:schemeClr val="tx1"/>
                </a:solidFill>
              </a:rPr>
              <a:t>• Two-minute group talk </a:t>
            </a:r>
            <a:r>
              <a:rPr lang="en-GB" b="0" dirty="0">
                <a:solidFill>
                  <a:schemeClr val="tx1"/>
                </a:solidFill>
              </a:rPr>
              <a:t>– explaining your main ideas and thoughts on the direction the promotional newsletter should take.</a:t>
            </a:r>
          </a:p>
          <a:p>
            <a:endParaRPr lang="en-GB" sz="1200" b="0" dirty="0">
              <a:solidFill>
                <a:schemeClr val="tx1"/>
              </a:solidFill>
            </a:endParaRPr>
          </a:p>
          <a:p>
            <a:r>
              <a:rPr lang="en-GB" dirty="0">
                <a:solidFill>
                  <a:schemeClr val="tx1"/>
                </a:solidFill>
              </a:rPr>
              <a:t>• Create a mood board </a:t>
            </a:r>
            <a:r>
              <a:rPr lang="en-GB" b="0" dirty="0">
                <a:solidFill>
                  <a:schemeClr val="tx1"/>
                </a:solidFill>
              </a:rPr>
              <a:t>- A mood board is a digital or physical, pictorial collage of ideas.</a:t>
            </a:r>
          </a:p>
        </p:txBody>
      </p:sp>
      <p:sp>
        <p:nvSpPr>
          <p:cNvPr id="5" name="Slide Number Placeholder 4">
            <a:extLst>
              <a:ext uri="{FF2B5EF4-FFF2-40B4-BE49-F238E27FC236}">
                <a16:creationId xmlns:a16="http://schemas.microsoft.com/office/drawing/2014/main" id="{2FF4B851-C4DA-477F-8BB4-0AEBD9A30490}"/>
              </a:ext>
            </a:extLst>
          </p:cNvPr>
          <p:cNvSpPr>
            <a:spLocks noGrp="1"/>
          </p:cNvSpPr>
          <p:nvPr>
            <p:ph type="sldNum" sz="quarter" idx="12"/>
          </p:nvPr>
        </p:nvSpPr>
        <p:spPr/>
        <p:txBody>
          <a:bodyPr/>
          <a:lstStyle/>
          <a:p>
            <a:fld id="{1EB79DAB-90E4-4F14-9B31-761BB9951B41}" type="slidenum">
              <a:rPr lang="en-GB" smtClean="0"/>
              <a:pPr/>
              <a:t>14</a:t>
            </a:fld>
            <a:endParaRPr lang="en-GB" dirty="0"/>
          </a:p>
        </p:txBody>
      </p:sp>
      <p:sp>
        <p:nvSpPr>
          <p:cNvPr id="8" name="TextBox 7">
            <a:extLst>
              <a:ext uri="{FF2B5EF4-FFF2-40B4-BE49-F238E27FC236}">
                <a16:creationId xmlns:a16="http://schemas.microsoft.com/office/drawing/2014/main" id="{45A13214-10A1-44E2-869B-644270DF9FBB}"/>
              </a:ext>
            </a:extLst>
          </p:cNvPr>
          <p:cNvSpPr txBox="1"/>
          <p:nvPr/>
        </p:nvSpPr>
        <p:spPr>
          <a:xfrm>
            <a:off x="290708" y="983715"/>
            <a:ext cx="9860775" cy="1107996"/>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Get feedback and approval from the client before pressing ahead with your</a:t>
            </a:r>
            <a:r>
              <a:rPr lang="en-GB" sz="2400" b="1" dirty="0">
                <a:solidFill>
                  <a:schemeClr val="accent1"/>
                </a:solidFill>
                <a:latin typeface="+mj-lt"/>
              </a:rPr>
              <a:t> </a:t>
            </a:r>
            <a:r>
              <a:rPr lang="en-GB" sz="2400" b="1" i="0" u="none" strike="noStrike" baseline="0" dirty="0">
                <a:solidFill>
                  <a:schemeClr val="accent1"/>
                </a:solidFill>
                <a:latin typeface="+mj-lt"/>
              </a:rPr>
              <a:t>ideas. </a:t>
            </a:r>
            <a:endParaRPr lang="en-GB" sz="2400" dirty="0">
              <a:solidFill>
                <a:schemeClr val="accent1"/>
              </a:solidFill>
              <a:latin typeface="+mj-lt"/>
            </a:endParaRPr>
          </a:p>
        </p:txBody>
      </p:sp>
      <p:pic>
        <p:nvPicPr>
          <p:cNvPr id="7" name="Picture 6">
            <a:extLst>
              <a:ext uri="{FF2B5EF4-FFF2-40B4-BE49-F238E27FC236}">
                <a16:creationId xmlns:a16="http://schemas.microsoft.com/office/drawing/2014/main" id="{24EE3822-1284-4DBB-ACF3-C7694747EA36}"/>
              </a:ext>
            </a:extLst>
          </p:cNvPr>
          <p:cNvPicPr>
            <a:picLocks noChangeAspect="1"/>
          </p:cNvPicPr>
          <p:nvPr/>
        </p:nvPicPr>
        <p:blipFill>
          <a:blip r:embed="rId2"/>
          <a:stretch>
            <a:fillRect/>
          </a:stretch>
        </p:blipFill>
        <p:spPr>
          <a:xfrm>
            <a:off x="4156387" y="5277497"/>
            <a:ext cx="1939613" cy="1184637"/>
          </a:xfrm>
          <a:prstGeom prst="rect">
            <a:avLst/>
          </a:prstGeom>
        </p:spPr>
      </p:pic>
      <p:grpSp>
        <p:nvGrpSpPr>
          <p:cNvPr id="16" name="Group 15">
            <a:extLst>
              <a:ext uri="{FF2B5EF4-FFF2-40B4-BE49-F238E27FC236}">
                <a16:creationId xmlns:a16="http://schemas.microsoft.com/office/drawing/2014/main" id="{8B47231D-CC10-4AC5-A588-A146F126BF0D}"/>
              </a:ext>
            </a:extLst>
          </p:cNvPr>
          <p:cNvGrpSpPr/>
          <p:nvPr/>
        </p:nvGrpSpPr>
        <p:grpSpPr>
          <a:xfrm>
            <a:off x="139700" y="77475"/>
            <a:ext cx="11632172" cy="6761475"/>
            <a:chOff x="139700" y="77475"/>
            <a:chExt cx="11632172" cy="6761475"/>
          </a:xfrm>
        </p:grpSpPr>
        <p:sp>
          <p:nvSpPr>
            <p:cNvPr id="17" name="Footer Placeholder 11">
              <a:extLst>
                <a:ext uri="{FF2B5EF4-FFF2-40B4-BE49-F238E27FC236}">
                  <a16:creationId xmlns:a16="http://schemas.microsoft.com/office/drawing/2014/main" id="{4ECBD347-1F5B-475F-86B7-CC6298205CD5}"/>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8" name="Graphic 17" descr="Megaphone with solid fill">
              <a:extLst>
                <a:ext uri="{FF2B5EF4-FFF2-40B4-BE49-F238E27FC236}">
                  <a16:creationId xmlns:a16="http://schemas.microsoft.com/office/drawing/2014/main" id="{43A851C5-423E-4B04-890C-AEA80CE813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9" name="Picture 18" descr="Logo, company name&#10;&#10;Description automatically generated">
              <a:extLst>
                <a:ext uri="{FF2B5EF4-FFF2-40B4-BE49-F238E27FC236}">
                  <a16:creationId xmlns:a16="http://schemas.microsoft.com/office/drawing/2014/main" id="{DE781F6D-A9AA-4F7D-A4D8-E13832FC45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0" name="Picture 4" descr="Paper Airplane, Send, Newsletter, Icon, Blue, Handcraft">
              <a:extLst>
                <a:ext uri="{FF2B5EF4-FFF2-40B4-BE49-F238E27FC236}">
                  <a16:creationId xmlns:a16="http://schemas.microsoft.com/office/drawing/2014/main" id="{E321DD41-B26D-4FDA-A6F1-8D454582BBC9}"/>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624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writing of</a:t>
            </a:r>
            <a:r>
              <a:rPr lang="en-GB" b="1" i="0" u="none" strike="noStrike" dirty="0">
                <a:latin typeface="+mn-lt"/>
              </a:rPr>
              <a:t> your promotional newsletter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pPr marL="0" lvl="2" indent="0">
              <a:buNone/>
            </a:pPr>
            <a:r>
              <a:rPr lang="en-GB" b="1" i="0" u="none" strike="noStrike" baseline="0" dirty="0">
                <a:solidFill>
                  <a:schemeClr val="tx1"/>
                </a:solidFill>
              </a:rPr>
              <a:t>S – </a:t>
            </a:r>
            <a:r>
              <a:rPr lang="en-GB" b="0" i="0" u="none" strike="noStrike" baseline="0" dirty="0">
                <a:solidFill>
                  <a:schemeClr val="tx1"/>
                </a:solidFill>
              </a:rPr>
              <a:t>Specific</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M – </a:t>
            </a:r>
            <a:r>
              <a:rPr lang="en-GB" b="0" i="0" u="none" strike="noStrike" baseline="0" dirty="0">
                <a:solidFill>
                  <a:schemeClr val="tx1"/>
                </a:solidFill>
              </a:rPr>
              <a:t>Measurable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A – </a:t>
            </a:r>
            <a:r>
              <a:rPr lang="en-GB" b="0" i="0" u="none" strike="noStrike" baseline="0" dirty="0">
                <a:solidFill>
                  <a:schemeClr val="tx1"/>
                </a:solidFill>
              </a:rPr>
              <a:t>Achievable</a:t>
            </a:r>
            <a:r>
              <a:rPr lang="en-GB" b="1" i="0" u="none" strike="noStrike" baseline="0" dirty="0">
                <a:solidFill>
                  <a:schemeClr val="tx1"/>
                </a:solidFill>
              </a:rPr>
              <a:t> </a:t>
            </a:r>
          </a:p>
          <a:p>
            <a:pPr marL="0" lvl="2" indent="0">
              <a:buNone/>
            </a:pPr>
            <a:endParaRPr lang="en-GB" sz="1200" b="1" i="0" u="none" strike="noStrike" baseline="0" dirty="0">
              <a:solidFill>
                <a:schemeClr val="tx1"/>
              </a:solidFill>
            </a:endParaRPr>
          </a:p>
          <a:p>
            <a:pPr marL="0" lvl="2" indent="0">
              <a:buNone/>
            </a:pPr>
            <a:r>
              <a:rPr lang="en-GB" b="1" i="0" u="none" strike="noStrike" baseline="0" dirty="0">
                <a:solidFill>
                  <a:schemeClr val="tx1"/>
                </a:solidFill>
              </a:rPr>
              <a:t>R – </a:t>
            </a:r>
            <a:r>
              <a:rPr lang="en-GB" b="0" i="0" u="none" strike="noStrike" baseline="0" dirty="0">
                <a:solidFill>
                  <a:schemeClr val="tx1"/>
                </a:solidFill>
              </a:rPr>
              <a:t>Relevant </a:t>
            </a:r>
          </a:p>
          <a:p>
            <a:pPr marL="0" lvl="2" indent="0">
              <a:buNone/>
            </a:pPr>
            <a:endParaRPr lang="en-GB" sz="1200" b="0" i="0" u="none" strike="noStrike" baseline="0" dirty="0">
              <a:solidFill>
                <a:schemeClr val="tx1"/>
              </a:solidFill>
            </a:endParaRPr>
          </a:p>
          <a:p>
            <a:pPr marL="0" lvl="2" indent="0">
              <a:buNone/>
            </a:pPr>
            <a:r>
              <a:rPr lang="en-GB" b="1" i="0" u="none" strike="noStrike" baseline="0" dirty="0">
                <a:solidFill>
                  <a:schemeClr val="tx1"/>
                </a:solidFill>
              </a:rPr>
              <a:t>T – </a:t>
            </a:r>
            <a:r>
              <a:rPr lang="en-GB" b="0" i="0" u="none" strike="noStrike" baseline="0" dirty="0">
                <a:solidFill>
                  <a:schemeClr val="tx1"/>
                </a:solidFill>
              </a:rPr>
              <a:t>Time bound </a:t>
            </a:r>
          </a:p>
        </p:txBody>
      </p:sp>
      <p:sp>
        <p:nvSpPr>
          <p:cNvPr id="4" name="Slide Number Placeholder 3">
            <a:extLst>
              <a:ext uri="{FF2B5EF4-FFF2-40B4-BE49-F238E27FC236}">
                <a16:creationId xmlns:a16="http://schemas.microsoft.com/office/drawing/2014/main" id="{C475C4D7-91E2-4C84-BD7B-D43F9054E24F}"/>
              </a:ext>
            </a:extLst>
          </p:cNvPr>
          <p:cNvSpPr>
            <a:spLocks noGrp="1"/>
          </p:cNvSpPr>
          <p:nvPr>
            <p:ph type="sldNum" sz="quarter" idx="12"/>
          </p:nvPr>
        </p:nvSpPr>
        <p:spPr/>
        <p:txBody>
          <a:bodyPr/>
          <a:lstStyle/>
          <a:p>
            <a:fld id="{1EB79DAB-90E4-4F14-9B31-761BB9951B41}" type="slidenum">
              <a:rPr lang="en-GB" smtClean="0"/>
              <a:pPr/>
              <a:t>15</a:t>
            </a:fld>
            <a:endParaRPr lang="en-GB" dirty="0"/>
          </a:p>
        </p:txBody>
      </p:sp>
      <p:grpSp>
        <p:nvGrpSpPr>
          <p:cNvPr id="13" name="Group 12">
            <a:extLst>
              <a:ext uri="{FF2B5EF4-FFF2-40B4-BE49-F238E27FC236}">
                <a16:creationId xmlns:a16="http://schemas.microsoft.com/office/drawing/2014/main" id="{90AC8886-DE43-49AF-9235-5B9FF8C0FB65}"/>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BAB78DF1-6CCB-4431-8324-77EF671F3E09}"/>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C6C1C956-40D4-4907-B3F2-E6970FDA2B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B11C10EC-BD3A-4F5E-99E1-92F202241A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F2A78B05-593A-40B7-8152-6779846CADE4}"/>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Child, Girl, Writing, Student, Kid, Young, Childhood">
            <a:extLst>
              <a:ext uri="{FF2B5EF4-FFF2-40B4-BE49-F238E27FC236}">
                <a16:creationId xmlns:a16="http://schemas.microsoft.com/office/drawing/2014/main" id="{6FC366F8-938B-4B03-8935-5008BAE4898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2384" y="1905255"/>
            <a:ext cx="4710186" cy="3714495"/>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18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writing of</a:t>
            </a:r>
            <a:r>
              <a:rPr lang="en-GB" b="1" i="0" u="none" strike="noStrike" dirty="0">
                <a:latin typeface="+mn-lt"/>
              </a:rPr>
              <a:t> your promotional newsletter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r>
              <a:rPr lang="en-GB" b="1" i="0" u="none" strike="noStrike" baseline="0" dirty="0">
                <a:solidFill>
                  <a:schemeClr val="tx1"/>
                </a:solidFill>
              </a:rPr>
              <a:t>S – Specific </a:t>
            </a:r>
            <a:r>
              <a:rPr lang="en-GB" b="0" i="0" u="none" strike="noStrike" baseline="0" dirty="0">
                <a:solidFill>
                  <a:schemeClr val="tx1"/>
                </a:solidFill>
              </a:rPr>
              <a:t>e.g. </a:t>
            </a:r>
            <a:r>
              <a:rPr lang="en-GB" b="0" dirty="0">
                <a:solidFill>
                  <a:schemeClr val="tx1"/>
                </a:solidFill>
              </a:rPr>
              <a:t>We want to create a promotional newsletter to raise awareness of the wildlife along the Wales Coast Path.</a:t>
            </a:r>
          </a:p>
          <a:p>
            <a:endParaRPr lang="en-GB" sz="1200" b="0" i="0" u="none" strike="noStrike" baseline="0" dirty="0">
              <a:solidFill>
                <a:schemeClr val="tx1"/>
              </a:solidFill>
            </a:endParaRPr>
          </a:p>
          <a:p>
            <a:r>
              <a:rPr lang="en-GB" b="1" i="0" u="none" strike="noStrike" baseline="0" dirty="0">
                <a:solidFill>
                  <a:schemeClr val="tx1"/>
                </a:solidFill>
              </a:rPr>
              <a:t>M – Measurable </a:t>
            </a:r>
            <a:r>
              <a:rPr lang="en-GB" b="0" i="0" u="none" strike="noStrike" baseline="0" dirty="0">
                <a:solidFill>
                  <a:schemeClr val="tx1"/>
                </a:solidFill>
              </a:rPr>
              <a:t>e.g. </a:t>
            </a:r>
            <a:r>
              <a:rPr lang="en-GB" b="0" dirty="0">
                <a:solidFill>
                  <a:schemeClr val="tx1"/>
                </a:solidFill>
              </a:rPr>
              <a:t>w</a:t>
            </a:r>
            <a:r>
              <a:rPr lang="en-GB" b="0" i="0" u="none" strike="noStrike" baseline="0" dirty="0">
                <a:solidFill>
                  <a:schemeClr val="tx1"/>
                </a:solidFill>
              </a:rPr>
              <a:t>e want to increase </a:t>
            </a:r>
            <a:r>
              <a:rPr lang="en-GB" b="0" dirty="0">
                <a:solidFill>
                  <a:schemeClr val="tx1"/>
                </a:solidFill>
              </a:rPr>
              <a:t>the number of visitors to the Wales Coast Path by 5%.</a:t>
            </a:r>
            <a:r>
              <a:rPr lang="en-GB" b="0" i="0" u="none" strike="noStrike" baseline="0" dirty="0">
                <a:solidFill>
                  <a:schemeClr val="tx1"/>
                </a:solidFill>
              </a:rPr>
              <a:t> </a:t>
            </a:r>
          </a:p>
          <a:p>
            <a:endParaRPr lang="en-GB" sz="1200" b="0" i="0" u="none" strike="noStrike" baseline="0" dirty="0">
              <a:solidFill>
                <a:schemeClr val="tx1"/>
              </a:solidFill>
            </a:endParaRPr>
          </a:p>
          <a:p>
            <a:r>
              <a:rPr lang="en-GB" b="1" i="0" u="none" strike="noStrike" baseline="0" dirty="0">
                <a:solidFill>
                  <a:schemeClr val="tx1"/>
                </a:solidFill>
              </a:rPr>
              <a:t>A – Achievable </a:t>
            </a:r>
            <a:r>
              <a:rPr lang="en-GB" b="0" dirty="0">
                <a:solidFill>
                  <a:schemeClr val="tx1"/>
                </a:solidFill>
              </a:rPr>
              <a:t>There’s no point trying to increase the number of visitors to the Wales Coast Path by 2 million people if you only have 3 weeks to achieve this. Although it’s a great aim, it would be very hard to achieve.</a:t>
            </a:r>
            <a:endParaRPr lang="en-GB" b="0" i="0" u="none" strike="noStrike" baseline="0" dirty="0">
              <a:solidFill>
                <a:schemeClr val="tx1"/>
              </a:solidFill>
            </a:endParaRPr>
          </a:p>
        </p:txBody>
      </p:sp>
      <p:sp>
        <p:nvSpPr>
          <p:cNvPr id="4" name="Slide Number Placeholder 3">
            <a:extLst>
              <a:ext uri="{FF2B5EF4-FFF2-40B4-BE49-F238E27FC236}">
                <a16:creationId xmlns:a16="http://schemas.microsoft.com/office/drawing/2014/main" id="{4FCAD5AE-3E81-4F0C-A16C-8F193AC30ED9}"/>
              </a:ext>
            </a:extLst>
          </p:cNvPr>
          <p:cNvSpPr>
            <a:spLocks noGrp="1"/>
          </p:cNvSpPr>
          <p:nvPr>
            <p:ph type="sldNum" sz="quarter" idx="12"/>
          </p:nvPr>
        </p:nvSpPr>
        <p:spPr/>
        <p:txBody>
          <a:bodyPr/>
          <a:lstStyle/>
          <a:p>
            <a:fld id="{1EB79DAB-90E4-4F14-9B31-761BB9951B41}" type="slidenum">
              <a:rPr lang="en-GB" smtClean="0"/>
              <a:pPr/>
              <a:t>16</a:t>
            </a:fld>
            <a:endParaRPr lang="en-GB" dirty="0"/>
          </a:p>
        </p:txBody>
      </p:sp>
      <p:grpSp>
        <p:nvGrpSpPr>
          <p:cNvPr id="13" name="Group 12">
            <a:extLst>
              <a:ext uri="{FF2B5EF4-FFF2-40B4-BE49-F238E27FC236}">
                <a16:creationId xmlns:a16="http://schemas.microsoft.com/office/drawing/2014/main" id="{C9A66DF2-5DD3-401E-821D-E416D1EFFA8B}"/>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5804279F-5C35-4DA1-9B60-EE47A835ED97}"/>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B838ACD3-A4A7-41BB-96D2-2E502FE0B9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CB45645F-5392-4813-A9F9-B12106314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A54E0777-D147-4B52-BC66-294CF1AD80FD}"/>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5151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52BA2-111A-4FB9-829D-40C015024A93}"/>
              </a:ext>
            </a:extLst>
          </p:cNvPr>
          <p:cNvSpPr>
            <a:spLocks noGrp="1"/>
          </p:cNvSpPr>
          <p:nvPr>
            <p:ph type="title"/>
          </p:nvPr>
        </p:nvSpPr>
        <p:spPr/>
        <p:txBody>
          <a:bodyPr/>
          <a:lstStyle/>
          <a:p>
            <a:r>
              <a:rPr lang="en-GB" b="1" i="0" u="none" strike="noStrike" baseline="0" dirty="0">
                <a:latin typeface="+mn-lt"/>
              </a:rPr>
              <a:t>Set SMART objectives for the writing of</a:t>
            </a:r>
            <a:r>
              <a:rPr lang="en-GB" b="1" i="0" u="none" strike="noStrike" dirty="0">
                <a:latin typeface="+mn-lt"/>
              </a:rPr>
              <a:t> your promotional newsletter</a:t>
            </a:r>
            <a:endParaRPr lang="en-GB" dirty="0">
              <a:latin typeface="+mn-lt"/>
            </a:endParaRPr>
          </a:p>
        </p:txBody>
      </p:sp>
      <p:sp>
        <p:nvSpPr>
          <p:cNvPr id="3" name="Content Placeholder 2">
            <a:extLst>
              <a:ext uri="{FF2B5EF4-FFF2-40B4-BE49-F238E27FC236}">
                <a16:creationId xmlns:a16="http://schemas.microsoft.com/office/drawing/2014/main" id="{B37DD326-C6F4-4086-980E-9BD3D12E7E20}"/>
              </a:ext>
            </a:extLst>
          </p:cNvPr>
          <p:cNvSpPr>
            <a:spLocks noGrp="1"/>
          </p:cNvSpPr>
          <p:nvPr>
            <p:ph idx="1"/>
          </p:nvPr>
        </p:nvSpPr>
        <p:spPr/>
        <p:txBody>
          <a:bodyPr/>
          <a:lstStyle/>
          <a:p>
            <a:pPr algn="l"/>
            <a:r>
              <a:rPr lang="en-GB" b="1" i="0" u="none" strike="noStrike" baseline="0" dirty="0">
                <a:solidFill>
                  <a:schemeClr val="accent1"/>
                </a:solidFill>
              </a:rPr>
              <a:t>Make sure your objectives are:</a:t>
            </a:r>
          </a:p>
          <a:p>
            <a:pPr algn="l"/>
            <a:endParaRPr lang="en-GB" sz="1200" dirty="0">
              <a:solidFill>
                <a:schemeClr val="tx1"/>
              </a:solidFill>
            </a:endParaRPr>
          </a:p>
          <a:p>
            <a:r>
              <a:rPr lang="en-GB" b="1" i="0" u="none" strike="noStrike" baseline="0" dirty="0">
                <a:solidFill>
                  <a:schemeClr val="tx1"/>
                </a:solidFill>
              </a:rPr>
              <a:t>R – Relevant </a:t>
            </a:r>
            <a:r>
              <a:rPr lang="en-GB" b="0" dirty="0">
                <a:solidFill>
                  <a:schemeClr val="tx1"/>
                </a:solidFill>
              </a:rPr>
              <a:t>The whole purpose of your promotional newsletter is to increase awareness and use of the Wales Coast Path. If your plan ends up raising awareness of a new garage that has opened in the area, then it’s not relevant!</a:t>
            </a:r>
          </a:p>
          <a:p>
            <a:endParaRPr lang="en-GB" b="0" dirty="0">
              <a:solidFill>
                <a:schemeClr val="tx1"/>
              </a:solidFill>
            </a:endParaRPr>
          </a:p>
          <a:p>
            <a:r>
              <a:rPr lang="en-GB" b="1" i="0" u="none" strike="noStrike" baseline="0" dirty="0">
                <a:solidFill>
                  <a:schemeClr val="tx1"/>
                </a:solidFill>
              </a:rPr>
              <a:t>T – Time bound </a:t>
            </a:r>
            <a:r>
              <a:rPr lang="en-GB" b="0" dirty="0">
                <a:solidFill>
                  <a:schemeClr val="tx1"/>
                </a:solidFill>
              </a:rPr>
              <a:t>Is what you plan to write about in your newsletter feasible in the time you have available? Set deadlines to complete tasks by, this will help you prioritise and reduce the risk of you becoming overwhelmed.</a:t>
            </a:r>
            <a:endParaRPr lang="en-GB" dirty="0">
              <a:solidFill>
                <a:schemeClr val="tx1"/>
              </a:solidFill>
            </a:endParaRPr>
          </a:p>
        </p:txBody>
      </p:sp>
      <p:sp>
        <p:nvSpPr>
          <p:cNvPr id="6" name="Slide Number Placeholder 5">
            <a:extLst>
              <a:ext uri="{FF2B5EF4-FFF2-40B4-BE49-F238E27FC236}">
                <a16:creationId xmlns:a16="http://schemas.microsoft.com/office/drawing/2014/main" id="{1838184C-3732-44A6-97CD-7C290839895A}"/>
              </a:ext>
            </a:extLst>
          </p:cNvPr>
          <p:cNvSpPr>
            <a:spLocks noGrp="1"/>
          </p:cNvSpPr>
          <p:nvPr>
            <p:ph type="sldNum" sz="quarter" idx="12"/>
          </p:nvPr>
        </p:nvSpPr>
        <p:spPr/>
        <p:txBody>
          <a:bodyPr/>
          <a:lstStyle/>
          <a:p>
            <a:fld id="{1EB79DAB-90E4-4F14-9B31-761BB9951B41}" type="slidenum">
              <a:rPr lang="en-GB" smtClean="0"/>
              <a:pPr/>
              <a:t>17</a:t>
            </a:fld>
            <a:endParaRPr lang="en-GB" dirty="0"/>
          </a:p>
        </p:txBody>
      </p:sp>
      <p:grpSp>
        <p:nvGrpSpPr>
          <p:cNvPr id="13" name="Group 12">
            <a:extLst>
              <a:ext uri="{FF2B5EF4-FFF2-40B4-BE49-F238E27FC236}">
                <a16:creationId xmlns:a16="http://schemas.microsoft.com/office/drawing/2014/main" id="{C58FB13A-BE5B-45B4-B973-88C9B8018935}"/>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6019CE08-A42C-47C9-A813-CC8C0B0F4356}"/>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D18191CF-1C69-4BBF-A1C3-FAB0C81463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1D69856F-4A88-4D16-BAD6-7B3AE5FDA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49B94701-50D4-4BC0-8173-20F6A6C5650E}"/>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47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6BE61-90DB-487D-B112-9F6FA3CA5438}"/>
              </a:ext>
            </a:extLst>
          </p:cNvPr>
          <p:cNvSpPr>
            <a:spLocks noGrp="1"/>
          </p:cNvSpPr>
          <p:nvPr>
            <p:ph type="title"/>
          </p:nvPr>
        </p:nvSpPr>
        <p:spPr>
          <a:xfrm>
            <a:off x="431801" y="476250"/>
            <a:ext cx="8775700" cy="907689"/>
          </a:xfrm>
        </p:spPr>
        <p:txBody>
          <a:bodyPr/>
          <a:lstStyle/>
          <a:p>
            <a:r>
              <a:rPr lang="en-GB" b="1" i="0" u="none" strike="noStrike" baseline="0" dirty="0"/>
              <a:t>Risks/Challenges</a:t>
            </a:r>
            <a:endParaRPr lang="en-GB" dirty="0"/>
          </a:p>
        </p:txBody>
      </p:sp>
      <p:sp>
        <p:nvSpPr>
          <p:cNvPr id="4" name="Slide Number Placeholder 3">
            <a:extLst>
              <a:ext uri="{FF2B5EF4-FFF2-40B4-BE49-F238E27FC236}">
                <a16:creationId xmlns:a16="http://schemas.microsoft.com/office/drawing/2014/main" id="{43165A73-67D9-48D6-B3BC-9B3467A6D9C7}"/>
              </a:ext>
            </a:extLst>
          </p:cNvPr>
          <p:cNvSpPr>
            <a:spLocks noGrp="1"/>
          </p:cNvSpPr>
          <p:nvPr>
            <p:ph type="sldNum" sz="quarter" idx="12"/>
          </p:nvPr>
        </p:nvSpPr>
        <p:spPr/>
        <p:txBody>
          <a:bodyPr/>
          <a:lstStyle/>
          <a:p>
            <a:fld id="{1EB79DAB-90E4-4F14-9B31-761BB9951B41}" type="slidenum">
              <a:rPr lang="en-GB" smtClean="0"/>
              <a:pPr/>
              <a:t>18</a:t>
            </a:fld>
            <a:endParaRPr lang="en-GB" dirty="0"/>
          </a:p>
        </p:txBody>
      </p:sp>
      <p:sp>
        <p:nvSpPr>
          <p:cNvPr id="6" name="Content Placeholder 5">
            <a:extLst>
              <a:ext uri="{FF2B5EF4-FFF2-40B4-BE49-F238E27FC236}">
                <a16:creationId xmlns:a16="http://schemas.microsoft.com/office/drawing/2014/main" id="{7EE7EF9A-3E57-4B40-871F-B8506EDEEBB2}"/>
              </a:ext>
            </a:extLst>
          </p:cNvPr>
          <p:cNvSpPr>
            <a:spLocks noGrp="1"/>
          </p:cNvSpPr>
          <p:nvPr>
            <p:ph idx="1"/>
          </p:nvPr>
        </p:nvSpPr>
        <p:spPr>
          <a:xfrm>
            <a:off x="441544" y="1383939"/>
            <a:ext cx="10352147" cy="4536356"/>
          </a:xfrm>
        </p:spPr>
        <p:txBody>
          <a:bodyPr/>
          <a:lstStyle/>
          <a:p>
            <a:pPr algn="l"/>
            <a:r>
              <a:rPr lang="en-GB" b="0" i="0" u="none" strike="noStrike" baseline="0" dirty="0">
                <a:solidFill>
                  <a:schemeClr val="tx1"/>
                </a:solidFill>
              </a:rPr>
              <a:t>Planning and creating a promotional newsletter may not appear to involve much risk, but thinking about risk is integral to communication. </a:t>
            </a:r>
          </a:p>
          <a:p>
            <a:pPr algn="l"/>
            <a:endParaRPr lang="en-GB" sz="1200" b="0" dirty="0">
              <a:solidFill>
                <a:schemeClr val="tx1"/>
              </a:solidFill>
            </a:endParaRPr>
          </a:p>
          <a:p>
            <a:pPr algn="l"/>
            <a:r>
              <a:rPr lang="en-GB" i="0" u="none" strike="noStrike" baseline="0" dirty="0">
                <a:solidFill>
                  <a:schemeClr val="tx1"/>
                </a:solidFill>
              </a:rPr>
              <a:t>Consider:</a:t>
            </a:r>
          </a:p>
          <a:p>
            <a:pPr algn="l"/>
            <a:endParaRPr lang="en-GB" sz="1200" b="0" i="0" u="none" strike="noStrike" baseline="0" dirty="0">
              <a:solidFill>
                <a:schemeClr val="tx1"/>
              </a:solidFill>
            </a:endParaRPr>
          </a:p>
          <a:p>
            <a:pPr marL="457200" indent="-457200" algn="l">
              <a:buAutoNum type="arabicPeriod"/>
            </a:pPr>
            <a:r>
              <a:rPr lang="en-GB" b="0" i="0" u="none" strike="noStrike" baseline="0" dirty="0">
                <a:solidFill>
                  <a:schemeClr val="tx1"/>
                </a:solidFill>
              </a:rPr>
              <a:t>What could go wrong when you send out your promotional newsletter?</a:t>
            </a:r>
          </a:p>
          <a:p>
            <a:pPr marL="457200" indent="-457200" algn="l">
              <a:buAutoNum type="arabicPeriod"/>
            </a:pPr>
            <a:endParaRPr lang="en-GB" sz="1200" b="0" i="0" u="none" strike="noStrike" baseline="0" dirty="0">
              <a:solidFill>
                <a:schemeClr val="tx1"/>
              </a:solidFill>
            </a:endParaRPr>
          </a:p>
          <a:p>
            <a:pPr algn="l"/>
            <a:r>
              <a:rPr lang="en-GB" b="0" i="0" u="none" strike="noStrike" baseline="0" dirty="0">
                <a:solidFill>
                  <a:schemeClr val="tx1"/>
                </a:solidFill>
              </a:rPr>
              <a:t>2. What is the likelihood and impact of something going wrong?</a:t>
            </a:r>
          </a:p>
          <a:p>
            <a:pPr algn="l"/>
            <a:endParaRPr lang="en-GB" sz="1200" b="0" i="0" u="none" strike="noStrike" baseline="0" dirty="0">
              <a:solidFill>
                <a:schemeClr val="tx1"/>
              </a:solidFill>
            </a:endParaRPr>
          </a:p>
          <a:p>
            <a:pPr algn="l"/>
            <a:r>
              <a:rPr lang="en-GB" b="0" i="0" u="none" strike="noStrike" baseline="0" dirty="0">
                <a:solidFill>
                  <a:schemeClr val="tx1"/>
                </a:solidFill>
              </a:rPr>
              <a:t>3. What can you do to minimise the risk?</a:t>
            </a:r>
            <a:endParaRPr lang="en-GB" b="0" dirty="0">
              <a:solidFill>
                <a:schemeClr val="tx1"/>
              </a:solidFill>
            </a:endParaRPr>
          </a:p>
        </p:txBody>
      </p:sp>
      <p:grpSp>
        <p:nvGrpSpPr>
          <p:cNvPr id="13" name="Group 12">
            <a:extLst>
              <a:ext uri="{FF2B5EF4-FFF2-40B4-BE49-F238E27FC236}">
                <a16:creationId xmlns:a16="http://schemas.microsoft.com/office/drawing/2014/main" id="{2B65370A-45F0-4678-8AB0-A334CB72B853}"/>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76D1E4CC-B4AD-416A-B1AB-5863E385C2A3}"/>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0" name="Graphic 19" descr="Megaphone with solid fill">
              <a:extLst>
                <a:ext uri="{FF2B5EF4-FFF2-40B4-BE49-F238E27FC236}">
                  <a16:creationId xmlns:a16="http://schemas.microsoft.com/office/drawing/2014/main" id="{FC25743F-7DBC-4282-B9D0-27B5F6BD3E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1" name="Picture 20" descr="Logo, company name&#10;&#10;Description automatically generated">
              <a:extLst>
                <a:ext uri="{FF2B5EF4-FFF2-40B4-BE49-F238E27FC236}">
                  <a16:creationId xmlns:a16="http://schemas.microsoft.com/office/drawing/2014/main" id="{E2BAF59F-C8F4-4E3F-84DF-A7A975F694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2" name="Picture 4" descr="Paper Airplane, Send, Newsletter, Icon, Blue, Handcraft">
              <a:extLst>
                <a:ext uri="{FF2B5EF4-FFF2-40B4-BE49-F238E27FC236}">
                  <a16:creationId xmlns:a16="http://schemas.microsoft.com/office/drawing/2014/main" id="{A24FCECF-8629-4C1B-9478-13AC48216395}"/>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Ocean, Sea, Coastline, Waves, Water, Seascape, Coast">
            <a:extLst>
              <a:ext uri="{FF2B5EF4-FFF2-40B4-BE49-F238E27FC236}">
                <a16:creationId xmlns:a16="http://schemas.microsoft.com/office/drawing/2014/main" id="{A82C8898-F37B-4343-BB84-43476FD9C2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8329" y="4321620"/>
            <a:ext cx="3411664" cy="2274443"/>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17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Writing your Wales Coast Path promotional newsletter</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19</a:t>
            </a:fld>
            <a:endParaRPr lang="en-GB" dirty="0"/>
          </a:p>
        </p:txBody>
      </p:sp>
      <p:sp>
        <p:nvSpPr>
          <p:cNvPr id="23" name="TextBox 22">
            <a:extLst>
              <a:ext uri="{FF2B5EF4-FFF2-40B4-BE49-F238E27FC236}">
                <a16:creationId xmlns:a16="http://schemas.microsoft.com/office/drawing/2014/main" id="{755A0205-A336-4757-A75D-8BF3688D5B12}"/>
              </a:ext>
            </a:extLst>
          </p:cNvPr>
          <p:cNvSpPr txBox="1"/>
          <p:nvPr/>
        </p:nvSpPr>
        <p:spPr>
          <a:xfrm>
            <a:off x="431801" y="1557659"/>
            <a:ext cx="9764287" cy="738664"/>
          </a:xfrm>
          <a:prstGeom prst="rect">
            <a:avLst/>
          </a:prstGeom>
          <a:noFill/>
        </p:spPr>
        <p:txBody>
          <a:bodyPr wrap="square" rtlCol="0">
            <a:spAutoFit/>
          </a:bodyPr>
          <a:lstStyle/>
          <a:p>
            <a:endParaRPr lang="en-GB" dirty="0"/>
          </a:p>
          <a:p>
            <a:r>
              <a:rPr lang="en-GB" sz="2400" b="1" i="0" u="none" strike="noStrike" baseline="0" dirty="0">
                <a:solidFill>
                  <a:schemeClr val="accent1"/>
                </a:solidFill>
                <a:latin typeface="+mj-lt"/>
              </a:rPr>
              <a:t>Newsletters:</a:t>
            </a:r>
            <a:endParaRPr lang="en-GB" sz="2400" dirty="0">
              <a:solidFill>
                <a:schemeClr val="accent1"/>
              </a:solidFill>
              <a:latin typeface="+mj-lt"/>
            </a:endParaRPr>
          </a:p>
        </p:txBody>
      </p:sp>
      <p:sp>
        <p:nvSpPr>
          <p:cNvPr id="25" name="TextBox 24">
            <a:extLst>
              <a:ext uri="{FF2B5EF4-FFF2-40B4-BE49-F238E27FC236}">
                <a16:creationId xmlns:a16="http://schemas.microsoft.com/office/drawing/2014/main" id="{B51B2003-A172-4EED-8BE9-C5B275BA1A5F}"/>
              </a:ext>
            </a:extLst>
          </p:cNvPr>
          <p:cNvSpPr txBox="1"/>
          <p:nvPr/>
        </p:nvSpPr>
        <p:spPr>
          <a:xfrm>
            <a:off x="453207" y="2365337"/>
            <a:ext cx="5201585" cy="3416320"/>
          </a:xfrm>
          <a:prstGeom prst="rect">
            <a:avLst/>
          </a:prstGeom>
          <a:noFill/>
        </p:spPr>
        <p:txBody>
          <a:bodyPr wrap="square" rtlCol="0">
            <a:spAutoFit/>
          </a:bodyPr>
          <a:lstStyle/>
          <a:p>
            <a:pPr marL="342900" indent="-342900">
              <a:buFont typeface="Arial" panose="020B0604020202020204" pitchFamily="34" charset="0"/>
              <a:buChar char="•"/>
            </a:pPr>
            <a:r>
              <a:rPr lang="en-GB" sz="2400" b="0" i="0" u="none" strike="noStrike" baseline="0" dirty="0">
                <a:solidFill>
                  <a:srgbClr val="585757"/>
                </a:solidFill>
              </a:rPr>
              <a:t>Are an easy way to keep in touch with loyal or prospective Wales Coast</a:t>
            </a:r>
            <a:r>
              <a:rPr lang="en-GB" sz="2400" b="0" i="0" u="none" strike="noStrike" dirty="0">
                <a:solidFill>
                  <a:srgbClr val="585757"/>
                </a:solidFill>
              </a:rPr>
              <a:t> Path visitors</a:t>
            </a:r>
            <a:endParaRPr lang="en-GB" sz="2400" b="0" i="0" u="none" strike="noStrike" baseline="0" dirty="0">
              <a:solidFill>
                <a:srgbClr val="585757"/>
              </a:solidFill>
            </a:endParaRPr>
          </a:p>
          <a:p>
            <a:pPr marL="342900" indent="-342900">
              <a:buFont typeface="Arial" panose="020B0604020202020204" pitchFamily="34" charset="0"/>
              <a:buChar char="•"/>
            </a:pPr>
            <a:endParaRPr lang="en-GB" sz="2400" dirty="0">
              <a:solidFill>
                <a:srgbClr val="585757"/>
              </a:solidFill>
            </a:endParaRPr>
          </a:p>
          <a:p>
            <a:pPr marL="342900" indent="-342900">
              <a:buFont typeface="Arial" panose="020B0604020202020204" pitchFamily="34" charset="0"/>
              <a:buChar char="•"/>
            </a:pPr>
            <a:r>
              <a:rPr lang="en-GB" sz="2400" b="0" i="0" u="none" strike="noStrike" baseline="0" dirty="0">
                <a:solidFill>
                  <a:srgbClr val="585757"/>
                </a:solidFill>
              </a:rPr>
              <a:t>Can</a:t>
            </a:r>
            <a:r>
              <a:rPr lang="en-GB" sz="2400" b="0" i="0" u="none" strike="noStrike" dirty="0">
                <a:solidFill>
                  <a:srgbClr val="585757"/>
                </a:solidFill>
              </a:rPr>
              <a:t> use a storytelling format</a:t>
            </a:r>
            <a:endParaRPr lang="en-GB" sz="2400" b="0" i="0" u="none" strike="noStrike" baseline="0" dirty="0">
              <a:solidFill>
                <a:srgbClr val="585757"/>
              </a:solidFill>
            </a:endParaRPr>
          </a:p>
          <a:p>
            <a:endParaRPr lang="en-GB" sz="2400" dirty="0"/>
          </a:p>
          <a:p>
            <a:endParaRPr lang="en-GB" sz="2400" b="0" i="0" u="none" strike="noStrike" baseline="0" dirty="0">
              <a:solidFill>
                <a:srgbClr val="585757"/>
              </a:solidFill>
            </a:endParaRPr>
          </a:p>
          <a:p>
            <a:endParaRPr lang="en-GB" sz="2400" dirty="0">
              <a:solidFill>
                <a:srgbClr val="585757"/>
              </a:solidFill>
            </a:endParaRPr>
          </a:p>
          <a:p>
            <a:endParaRPr lang="en-GB" sz="2400" dirty="0"/>
          </a:p>
        </p:txBody>
      </p:sp>
      <p:grpSp>
        <p:nvGrpSpPr>
          <p:cNvPr id="17" name="Group 16">
            <a:extLst>
              <a:ext uri="{FF2B5EF4-FFF2-40B4-BE49-F238E27FC236}">
                <a16:creationId xmlns:a16="http://schemas.microsoft.com/office/drawing/2014/main" id="{81D44DE0-5FCB-4AED-9936-23E3D703B70A}"/>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4594C96D-CC6E-4D21-B7A1-C0733747BEDE}"/>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49AEBE68-AF01-4EF4-81E9-6B14C2043A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BB3B1A79-E5B1-4642-A5A2-F38978231FE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4" name="Picture 4" descr="Paper Airplane, Send, Newsletter, Icon, Blue, Handcraft">
              <a:extLst>
                <a:ext uri="{FF2B5EF4-FFF2-40B4-BE49-F238E27FC236}">
                  <a16:creationId xmlns:a16="http://schemas.microsoft.com/office/drawing/2014/main" id="{1EF6459E-361B-403D-88FF-C2F0E7C8E447}"/>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Read about our latest news and top tips for a relaxing festive time.">
            <a:extLst>
              <a:ext uri="{FF2B5EF4-FFF2-40B4-BE49-F238E27FC236}">
                <a16:creationId xmlns:a16="http://schemas.microsoft.com/office/drawing/2014/main" id="{8AD4E91C-3D3D-4D2B-A213-2A9075633A0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3328" y="2109466"/>
            <a:ext cx="5429250" cy="3190875"/>
          </a:xfrm>
          <a:prstGeom prst="rect">
            <a:avLst/>
          </a:prstGeom>
          <a:noFill/>
          <a:ln w="28575">
            <a:solidFill>
              <a:srgbClr val="0091A5"/>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56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673AE-E9C6-4D36-8218-AC8F529E5D30}"/>
              </a:ext>
            </a:extLst>
          </p:cNvPr>
          <p:cNvSpPr>
            <a:spLocks noGrp="1"/>
          </p:cNvSpPr>
          <p:nvPr>
            <p:ph type="title"/>
          </p:nvPr>
        </p:nvSpPr>
        <p:spPr/>
        <p:txBody>
          <a:bodyPr/>
          <a:lstStyle/>
          <a:p>
            <a:r>
              <a:rPr lang="en-GB" i="0" u="none" strike="noStrike" baseline="0" dirty="0">
                <a:solidFill>
                  <a:srgbClr val="3C3C41"/>
                </a:solidFill>
                <a:latin typeface="+mn-lt"/>
              </a:rPr>
              <a:t>Background - What is the Wales Coast Path?</a:t>
            </a:r>
            <a:endParaRPr lang="en-GB" dirty="0">
              <a:solidFill>
                <a:srgbClr val="3C3C41"/>
              </a:solidFill>
              <a:latin typeface="+mn-lt"/>
            </a:endParaRPr>
          </a:p>
        </p:txBody>
      </p:sp>
      <p:sp>
        <p:nvSpPr>
          <p:cNvPr id="3" name="Content Placeholder 2">
            <a:extLst>
              <a:ext uri="{FF2B5EF4-FFF2-40B4-BE49-F238E27FC236}">
                <a16:creationId xmlns:a16="http://schemas.microsoft.com/office/drawing/2014/main" id="{FB8BCFB5-F4D3-4712-BDF1-FCF939C7E1FC}"/>
              </a:ext>
            </a:extLst>
          </p:cNvPr>
          <p:cNvSpPr>
            <a:spLocks noGrp="1"/>
          </p:cNvSpPr>
          <p:nvPr>
            <p:ph idx="1"/>
          </p:nvPr>
        </p:nvSpPr>
        <p:spPr>
          <a:xfrm>
            <a:off x="6565187" y="2054574"/>
            <a:ext cx="5487113" cy="4536356"/>
          </a:xfrm>
        </p:spPr>
        <p:txBody>
          <a:bodyPr/>
          <a:lstStyle/>
          <a:p>
            <a:pPr marL="342900" indent="-342900">
              <a:buFont typeface="Arial" panose="020B0604020202020204" pitchFamily="34" charset="0"/>
              <a:buChar char="•"/>
            </a:pPr>
            <a:r>
              <a:rPr lang="en-GB" b="0" dirty="0">
                <a:solidFill>
                  <a:srgbClr val="3C3C41"/>
                </a:solidFill>
              </a:rPr>
              <a:t>An 870-mile-long continuous coastal footpath which stretches along the entire length of the Welsh coastline.</a:t>
            </a:r>
          </a:p>
          <a:p>
            <a:pPr marL="342900" indent="-342900">
              <a:buFont typeface="Arial" panose="020B0604020202020204" pitchFamily="34" charset="0"/>
              <a:buChar char="•"/>
            </a:pPr>
            <a:endParaRPr lang="en-GB" b="0" dirty="0">
              <a:solidFill>
                <a:srgbClr val="3C3C41"/>
              </a:solidFill>
            </a:endParaRPr>
          </a:p>
          <a:p>
            <a:pPr marL="342900" indent="-342900">
              <a:buFont typeface="Arial" panose="020B0604020202020204" pitchFamily="34" charset="0"/>
              <a:buChar char="•"/>
            </a:pPr>
            <a:r>
              <a:rPr lang="en-GB" b="0" dirty="0">
                <a:solidFill>
                  <a:srgbClr val="3C3C41"/>
                </a:solidFill>
              </a:rPr>
              <a:t>The whole path is accessible to walkers, with some sections suitable for cyclists, families with pushchairs, people with restricted mobility, and horse riders.</a:t>
            </a:r>
          </a:p>
          <a:p>
            <a:endParaRPr lang="en-GB" sz="1000" b="0" i="0" u="none" strike="noStrike" baseline="0" dirty="0">
              <a:solidFill>
                <a:srgbClr val="3C3C41"/>
              </a:solidFill>
              <a:latin typeface="+mj-lt"/>
            </a:endParaRPr>
          </a:p>
          <a:p>
            <a:endParaRPr lang="en-GB" sz="1000" b="0" i="0" u="none" strike="noStrike" baseline="0" dirty="0">
              <a:solidFill>
                <a:srgbClr val="3C3C41"/>
              </a:solidFill>
              <a:latin typeface="+mj-lt"/>
            </a:endParaRPr>
          </a:p>
        </p:txBody>
      </p:sp>
      <p:sp>
        <p:nvSpPr>
          <p:cNvPr id="4" name="Slide Number Placeholder 3">
            <a:extLst>
              <a:ext uri="{FF2B5EF4-FFF2-40B4-BE49-F238E27FC236}">
                <a16:creationId xmlns:a16="http://schemas.microsoft.com/office/drawing/2014/main" id="{88E19C83-01F1-406A-8D53-B261FC725F75}"/>
              </a:ext>
            </a:extLst>
          </p:cNvPr>
          <p:cNvSpPr>
            <a:spLocks noGrp="1"/>
          </p:cNvSpPr>
          <p:nvPr>
            <p:ph type="sldNum" sz="quarter" idx="12"/>
          </p:nvPr>
        </p:nvSpPr>
        <p:spPr/>
        <p:txBody>
          <a:bodyPr/>
          <a:lstStyle/>
          <a:p>
            <a:fld id="{1EB79DAB-90E4-4F14-9B31-761BB9951B41}" type="slidenum">
              <a:rPr lang="en-GB" smtClean="0"/>
              <a:pPr/>
              <a:t>2</a:t>
            </a:fld>
            <a:endParaRPr lang="en-GB" dirty="0"/>
          </a:p>
        </p:txBody>
      </p:sp>
      <p:pic>
        <p:nvPicPr>
          <p:cNvPr id="7" name="Picture 6" descr="A picture containing nature, grass, water, outdoor&#10;&#10;Description automatically generated">
            <a:extLst>
              <a:ext uri="{FF2B5EF4-FFF2-40B4-BE49-F238E27FC236}">
                <a16:creationId xmlns:a16="http://schemas.microsoft.com/office/drawing/2014/main" id="{B8290B74-F25E-47E4-9C2E-24ECC55641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15" y="1998195"/>
            <a:ext cx="6095999" cy="3424237"/>
          </a:xfrm>
          <a:prstGeom prst="rect">
            <a:avLst/>
          </a:prstGeom>
          <a:ln w="28575">
            <a:solidFill>
              <a:schemeClr val="accent1"/>
            </a:solidFill>
          </a:ln>
        </p:spPr>
      </p:pic>
      <p:grpSp>
        <p:nvGrpSpPr>
          <p:cNvPr id="9" name="Group 8">
            <a:extLst>
              <a:ext uri="{FF2B5EF4-FFF2-40B4-BE49-F238E27FC236}">
                <a16:creationId xmlns:a16="http://schemas.microsoft.com/office/drawing/2014/main" id="{DAF8B87B-765A-4F7D-B859-F75807648DE3}"/>
              </a:ext>
            </a:extLst>
          </p:cNvPr>
          <p:cNvGrpSpPr/>
          <p:nvPr/>
        </p:nvGrpSpPr>
        <p:grpSpPr>
          <a:xfrm>
            <a:off x="139700" y="77475"/>
            <a:ext cx="11632172" cy="6761475"/>
            <a:chOff x="139700" y="77475"/>
            <a:chExt cx="11632172" cy="6761475"/>
          </a:xfrm>
        </p:grpSpPr>
        <p:sp>
          <p:nvSpPr>
            <p:cNvPr id="10" name="Footer Placeholder 11">
              <a:extLst>
                <a:ext uri="{FF2B5EF4-FFF2-40B4-BE49-F238E27FC236}">
                  <a16:creationId xmlns:a16="http://schemas.microsoft.com/office/drawing/2014/main" id="{8A2E9D69-D328-496D-8DAF-B501EAFB0139}"/>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3" name="Graphic 12" descr="Megaphone with solid fill">
              <a:extLst>
                <a:ext uri="{FF2B5EF4-FFF2-40B4-BE49-F238E27FC236}">
                  <a16:creationId xmlns:a16="http://schemas.microsoft.com/office/drawing/2014/main" id="{852CE704-7EB9-4557-AF7A-FA1054DBAD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2" name="Picture 11" descr="Logo, company name&#10;&#10;Description automatically generated">
              <a:extLst>
                <a:ext uri="{FF2B5EF4-FFF2-40B4-BE49-F238E27FC236}">
                  <a16:creationId xmlns:a16="http://schemas.microsoft.com/office/drawing/2014/main" id="{95FF477B-1080-419A-A958-27B6DFFF3F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028" name="Picture 4" descr="Paper Airplane, Send, Newsletter, Icon, Blue, Handcraft">
              <a:extLst>
                <a:ext uri="{FF2B5EF4-FFF2-40B4-BE49-F238E27FC236}">
                  <a16:creationId xmlns:a16="http://schemas.microsoft.com/office/drawing/2014/main" id="{741936FA-3DA0-4E15-AD9F-17023F0EAF14}"/>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5351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053" y="360346"/>
            <a:ext cx="8775700" cy="1012395"/>
          </a:xfrm>
        </p:spPr>
        <p:txBody>
          <a:bodyPr/>
          <a:lstStyle/>
          <a:p>
            <a:r>
              <a:rPr lang="en-GB" dirty="0"/>
              <a:t>Create a simple template for your newsletter</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20</a:t>
            </a:fld>
            <a:endParaRPr lang="en-GB" dirty="0"/>
          </a:p>
        </p:txBody>
      </p:sp>
      <p:sp>
        <p:nvSpPr>
          <p:cNvPr id="6" name="Footer Placeholder 11">
            <a:extLst>
              <a:ext uri="{FF2B5EF4-FFF2-40B4-BE49-F238E27FC236}">
                <a16:creationId xmlns:a16="http://schemas.microsoft.com/office/drawing/2014/main" id="{BDF2FDC1-ED80-463D-88CC-E4B28B91F08C}"/>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7" name="Picture 6" descr="A person using a computer&#10;&#10;Description automatically generated with medium confidence">
            <a:extLst>
              <a:ext uri="{FF2B5EF4-FFF2-40B4-BE49-F238E27FC236}">
                <a16:creationId xmlns:a16="http://schemas.microsoft.com/office/drawing/2014/main" id="{F86BAEB8-B120-4AF4-A853-37C811892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1721" y="1567448"/>
            <a:ext cx="7269079" cy="4846053"/>
          </a:xfrm>
          <a:prstGeom prst="rect">
            <a:avLst/>
          </a:prstGeom>
          <a:ln w="28575">
            <a:solidFill>
              <a:schemeClr val="accent1"/>
            </a:solidFill>
          </a:ln>
        </p:spPr>
      </p:pic>
    </p:spTree>
    <p:extLst>
      <p:ext uri="{BB962C8B-B14F-4D97-AF65-F5344CB8AC3E}">
        <p14:creationId xmlns:p14="http://schemas.microsoft.com/office/powerpoint/2010/main" val="4019482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What lessons can you learn?</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21</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5" y="1632384"/>
            <a:ext cx="11868615" cy="1938992"/>
          </a:xfrm>
          <a:prstGeom prst="rect">
            <a:avLst/>
          </a:prstGeom>
          <a:noFill/>
        </p:spPr>
        <p:txBody>
          <a:bodyPr wrap="square" rtlCol="0">
            <a:spAutoFit/>
          </a:bodyPr>
          <a:lstStyle/>
          <a:p>
            <a:r>
              <a:rPr lang="en-GB" sz="2400" b="1" dirty="0">
                <a:solidFill>
                  <a:schemeClr val="accent1"/>
                </a:solidFill>
                <a:latin typeface="+mj-lt"/>
              </a:rPr>
              <a:t>As a group, l</a:t>
            </a:r>
            <a:r>
              <a:rPr lang="en-GB" sz="2400" b="1" i="0" u="none" strike="noStrike" baseline="0" dirty="0">
                <a:solidFill>
                  <a:schemeClr val="accent1"/>
                </a:solidFill>
                <a:latin typeface="+mj-lt"/>
              </a:rPr>
              <a:t>ook at a range of promotional newsletters and scrutinise them.</a:t>
            </a:r>
          </a:p>
          <a:p>
            <a:endParaRPr lang="en-GB" sz="2400" b="1" dirty="0">
              <a:solidFill>
                <a:schemeClr val="accent1"/>
              </a:solidFill>
            </a:endParaRPr>
          </a:p>
          <a:p>
            <a:pPr marL="342900" indent="-342900" algn="l">
              <a:buFont typeface="Arial" panose="020B0604020202020204" pitchFamily="34" charset="0"/>
              <a:buChar char="•"/>
            </a:pPr>
            <a:r>
              <a:rPr lang="en-GB" sz="2400" b="0" i="0" u="none" strike="noStrike" baseline="0" dirty="0"/>
              <a:t>What are the pros and cons of each </a:t>
            </a:r>
            <a:r>
              <a:rPr lang="en-GB" sz="2400" dirty="0"/>
              <a:t>newsletter</a:t>
            </a:r>
            <a:r>
              <a:rPr lang="en-GB" sz="2400" b="0" i="0" u="none" strike="noStrike" baseline="0" dirty="0"/>
              <a:t>? </a:t>
            </a:r>
          </a:p>
          <a:p>
            <a:pPr marL="342900" indent="-342900" algn="l">
              <a:buFont typeface="Arial" panose="020B0604020202020204" pitchFamily="34" charset="0"/>
              <a:buChar char="•"/>
            </a:pPr>
            <a:endParaRPr lang="en-GB" sz="2400" dirty="0"/>
          </a:p>
          <a:p>
            <a:pPr marL="342900" indent="-342900" algn="l">
              <a:buFont typeface="Arial" panose="020B0604020202020204" pitchFamily="34" charset="0"/>
              <a:buChar char="•"/>
            </a:pPr>
            <a:r>
              <a:rPr lang="en-GB" sz="2400" b="0" i="0" u="none" strike="noStrike" baseline="0" dirty="0"/>
              <a:t>What lessons learnt can you carry over to your own</a:t>
            </a:r>
            <a:r>
              <a:rPr lang="en-GB" sz="2400" b="0" i="0" u="none" strike="noStrike" dirty="0"/>
              <a:t> newsletter</a:t>
            </a:r>
            <a:r>
              <a:rPr lang="en-GB" sz="2400" b="0" i="0" u="none" strike="noStrike" baseline="0" dirty="0"/>
              <a:t>?</a:t>
            </a:r>
            <a:endParaRPr lang="en-GB" sz="2400" dirty="0"/>
          </a:p>
        </p:txBody>
      </p:sp>
      <p:grpSp>
        <p:nvGrpSpPr>
          <p:cNvPr id="17" name="Group 16">
            <a:extLst>
              <a:ext uri="{FF2B5EF4-FFF2-40B4-BE49-F238E27FC236}">
                <a16:creationId xmlns:a16="http://schemas.microsoft.com/office/drawing/2014/main" id="{D4E343BC-99D5-4D00-B150-B2371EADAB83}"/>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45864034-2049-48EC-90A2-20F50A53B3E6}"/>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73CF75E7-933B-4CC1-BE51-357FA3A305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385FC86C-8498-4187-9C03-E13185F79A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B542C641-395F-4C71-BB14-FD5689BECAC8}"/>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2" descr="Free Man Sitting in Front of Three Computers Stock Photo">
            <a:extLst>
              <a:ext uri="{FF2B5EF4-FFF2-40B4-BE49-F238E27FC236}">
                <a16:creationId xmlns:a16="http://schemas.microsoft.com/office/drawing/2014/main" id="{1B43D79B-B231-4CF2-B765-8846984038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5853" y="3651081"/>
            <a:ext cx="4417473" cy="2944982"/>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04598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W</a:t>
            </a:r>
            <a:r>
              <a:rPr lang="en-GB" i="0" u="none" strike="noStrike" baseline="0" dirty="0"/>
              <a:t>hat does your newsletter need to include?</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22</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5" y="1454384"/>
            <a:ext cx="11868615" cy="2108269"/>
          </a:xfrm>
          <a:prstGeom prst="rect">
            <a:avLst/>
          </a:prstGeom>
          <a:noFill/>
        </p:spPr>
        <p:txBody>
          <a:bodyPr wrap="square" rtlCol="0">
            <a:spAutoFit/>
          </a:bodyPr>
          <a:lstStyle/>
          <a:p>
            <a:endParaRPr lang="en-GB" sz="1000" b="1" i="0" u="none" strike="noStrike" baseline="0" dirty="0">
              <a:solidFill>
                <a:schemeClr val="accent1"/>
              </a:solidFill>
              <a:latin typeface="+mj-lt"/>
            </a:endParaRPr>
          </a:p>
          <a:p>
            <a:pPr marL="285750" indent="-285750">
              <a:spcAft>
                <a:spcPts val="1000"/>
              </a:spcAft>
              <a:buFont typeface="Arial" panose="020B0604020202020204" pitchFamily="34" charset="0"/>
              <a:buChar char="•"/>
            </a:pPr>
            <a:r>
              <a:rPr lang="en-GB" sz="2400" dirty="0"/>
              <a:t>Introduction?</a:t>
            </a:r>
          </a:p>
          <a:p>
            <a:pPr marL="285750" indent="-285750">
              <a:spcAft>
                <a:spcPts val="1000"/>
              </a:spcAft>
              <a:buFont typeface="Arial" panose="020B0604020202020204" pitchFamily="34" charset="0"/>
              <a:buChar char="•"/>
            </a:pPr>
            <a:r>
              <a:rPr lang="en-GB" sz="2400" dirty="0"/>
              <a:t>The story?</a:t>
            </a:r>
          </a:p>
          <a:p>
            <a:pPr marL="285750" indent="-285750">
              <a:spcAft>
                <a:spcPts val="1000"/>
              </a:spcAft>
              <a:buFont typeface="Arial" panose="020B0604020202020204" pitchFamily="34" charset="0"/>
              <a:buChar char="•"/>
            </a:pPr>
            <a:r>
              <a:rPr lang="en-GB" sz="2400" dirty="0"/>
              <a:t>Route map?</a:t>
            </a:r>
          </a:p>
          <a:p>
            <a:pPr marL="285750" indent="-285750">
              <a:spcAft>
                <a:spcPts val="1000"/>
              </a:spcAft>
              <a:buFont typeface="Arial" panose="020B0604020202020204" pitchFamily="34" charset="0"/>
              <a:buChar char="•"/>
            </a:pPr>
            <a:r>
              <a:rPr lang="en-GB" sz="2400" dirty="0"/>
              <a:t>Distance information?</a:t>
            </a:r>
          </a:p>
        </p:txBody>
      </p:sp>
      <p:sp>
        <p:nvSpPr>
          <p:cNvPr id="5" name="TextBox 4">
            <a:extLst>
              <a:ext uri="{FF2B5EF4-FFF2-40B4-BE49-F238E27FC236}">
                <a16:creationId xmlns:a16="http://schemas.microsoft.com/office/drawing/2014/main" id="{C955C371-E894-4641-8F14-7B8EE5F5F92F}"/>
              </a:ext>
            </a:extLst>
          </p:cNvPr>
          <p:cNvSpPr txBox="1"/>
          <p:nvPr/>
        </p:nvSpPr>
        <p:spPr>
          <a:xfrm>
            <a:off x="4819651" y="1604549"/>
            <a:ext cx="3315331" cy="2359620"/>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GB" sz="2400" dirty="0"/>
              <a:t>Location map?</a:t>
            </a:r>
          </a:p>
          <a:p>
            <a:pPr marL="285750" indent="-285750">
              <a:spcAft>
                <a:spcPts val="1000"/>
              </a:spcAft>
              <a:buFont typeface="Arial" panose="020B0604020202020204" pitchFamily="34" charset="0"/>
              <a:buChar char="•"/>
            </a:pPr>
            <a:r>
              <a:rPr lang="en-GB" sz="2400" dirty="0"/>
              <a:t>Details of facilities?</a:t>
            </a:r>
          </a:p>
          <a:p>
            <a:pPr marL="285750" indent="-285750">
              <a:spcAft>
                <a:spcPts val="1000"/>
              </a:spcAft>
              <a:buFont typeface="Arial" panose="020B0604020202020204" pitchFamily="34" charset="0"/>
              <a:buChar char="•"/>
            </a:pPr>
            <a:r>
              <a:rPr lang="en-GB" sz="2400" dirty="0"/>
              <a:t>Photographs?</a:t>
            </a:r>
          </a:p>
          <a:p>
            <a:pPr marL="285750" indent="-285750">
              <a:spcAft>
                <a:spcPts val="1000"/>
              </a:spcAft>
              <a:buFont typeface="Arial" panose="020B0604020202020204" pitchFamily="34" charset="0"/>
              <a:buChar char="•"/>
            </a:pPr>
            <a:r>
              <a:rPr lang="en-GB" sz="2400" dirty="0"/>
              <a:t>Contact information?</a:t>
            </a:r>
            <a:endParaRPr lang="en-GB" sz="2400" b="1" dirty="0">
              <a:solidFill>
                <a:schemeClr val="accent1"/>
              </a:solidFill>
            </a:endParaRPr>
          </a:p>
          <a:p>
            <a:endParaRPr lang="en-GB" dirty="0"/>
          </a:p>
        </p:txBody>
      </p:sp>
      <p:pic>
        <p:nvPicPr>
          <p:cNvPr id="8" name="Picture 7" descr="A group of people walking on a path by the water&#10;&#10;Description automatically generated with low confidence">
            <a:extLst>
              <a:ext uri="{FF2B5EF4-FFF2-40B4-BE49-F238E27FC236}">
                <a16:creationId xmlns:a16="http://schemas.microsoft.com/office/drawing/2014/main" id="{5EE056C5-7D41-47A1-8487-CDD5833917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7172" y="3834894"/>
            <a:ext cx="4620236" cy="2837114"/>
          </a:xfrm>
          <a:prstGeom prst="rect">
            <a:avLst/>
          </a:prstGeom>
          <a:ln w="28575">
            <a:solidFill>
              <a:schemeClr val="accent1"/>
            </a:solidFill>
          </a:ln>
        </p:spPr>
      </p:pic>
      <p:grpSp>
        <p:nvGrpSpPr>
          <p:cNvPr id="17" name="Group 16">
            <a:extLst>
              <a:ext uri="{FF2B5EF4-FFF2-40B4-BE49-F238E27FC236}">
                <a16:creationId xmlns:a16="http://schemas.microsoft.com/office/drawing/2014/main" id="{AA5B3DFD-F3DD-4E84-A662-1472329F0538}"/>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0DD49B78-D28C-40EA-B473-FAD667818028}"/>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02D2267D-2929-4B84-8FCE-9F5A9A40BE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03562960-9E74-4BFB-A326-9341CE526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B750FB39-E63A-4EEF-8BD3-23F69E6CB8EF}"/>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068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What do readers want to know about?</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23</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431801" y="1330990"/>
            <a:ext cx="9749314" cy="4196020"/>
          </a:xfrm>
          <a:prstGeom prst="rect">
            <a:avLst/>
          </a:prstGeom>
          <a:noFill/>
        </p:spPr>
        <p:txBody>
          <a:bodyPr wrap="square" rtlCol="0">
            <a:spAutoFit/>
          </a:bodyPr>
          <a:lstStyle/>
          <a:p>
            <a:pPr marL="342900" indent="-342900">
              <a:spcAft>
                <a:spcPts val="400"/>
              </a:spcAft>
              <a:buFont typeface="Arial" panose="020B0604020202020204" pitchFamily="34" charset="0"/>
              <a:buChar char="•"/>
            </a:pPr>
            <a:r>
              <a:rPr lang="en-GB" sz="2400" dirty="0"/>
              <a:t>Wildlife sightings – how are certain species faring along the path</a:t>
            </a:r>
            <a:endParaRPr lang="en-GB" sz="2400" dirty="0">
              <a:solidFill>
                <a:schemeClr val="accent1"/>
              </a:solidFill>
            </a:endParaRPr>
          </a:p>
          <a:p>
            <a:pPr marL="342900" indent="-342900">
              <a:spcAft>
                <a:spcPts val="400"/>
              </a:spcAft>
              <a:buFont typeface="Arial" panose="020B0604020202020204" pitchFamily="34" charset="0"/>
              <a:buChar char="•"/>
            </a:pPr>
            <a:r>
              <a:rPr lang="en-GB" sz="2400" dirty="0"/>
              <a:t>New services or facilities – new water refill stations, remedial work</a:t>
            </a:r>
          </a:p>
          <a:p>
            <a:pPr marL="342900" indent="-342900">
              <a:spcAft>
                <a:spcPts val="400"/>
              </a:spcAft>
              <a:buFont typeface="Arial" panose="020B0604020202020204" pitchFamily="34" charset="0"/>
              <a:buChar char="•"/>
            </a:pPr>
            <a:r>
              <a:rPr lang="en-GB" sz="2400" dirty="0"/>
              <a:t>New members of staff or volunteers</a:t>
            </a:r>
          </a:p>
          <a:p>
            <a:pPr marL="342900" indent="-342900">
              <a:spcAft>
                <a:spcPts val="400"/>
              </a:spcAft>
              <a:buFont typeface="Arial" panose="020B0604020202020204" pitchFamily="34" charset="0"/>
              <a:buChar char="•"/>
            </a:pPr>
            <a:r>
              <a:rPr lang="en-GB" sz="2400" dirty="0"/>
              <a:t>Upcoming events</a:t>
            </a:r>
          </a:p>
          <a:p>
            <a:pPr marL="342900" indent="-342900">
              <a:spcAft>
                <a:spcPts val="400"/>
              </a:spcAft>
              <a:buFont typeface="Arial" panose="020B0604020202020204" pitchFamily="34" charset="0"/>
              <a:buChar char="•"/>
            </a:pPr>
            <a:r>
              <a:rPr lang="en-GB" sz="2400" dirty="0"/>
              <a:t>Relevant info - What to see in spring at </a:t>
            </a:r>
            <a:r>
              <a:rPr lang="en-GB" sz="2400" dirty="0" err="1"/>
              <a:t>xxxx</a:t>
            </a:r>
            <a:endParaRPr lang="en-GB" sz="2400" dirty="0"/>
          </a:p>
          <a:p>
            <a:pPr marL="342900" indent="-342900">
              <a:spcAft>
                <a:spcPts val="400"/>
              </a:spcAft>
              <a:buFont typeface="Arial" panose="020B0604020202020204" pitchFamily="34" charset="0"/>
              <a:buChar char="•"/>
            </a:pPr>
            <a:r>
              <a:rPr lang="en-GB" sz="2400" dirty="0"/>
              <a:t>Useful info - Bus times and routes</a:t>
            </a:r>
          </a:p>
          <a:p>
            <a:pPr marL="342900" indent="-342900">
              <a:spcAft>
                <a:spcPts val="400"/>
              </a:spcAft>
              <a:buFont typeface="Arial" panose="020B0604020202020204" pitchFamily="34" charset="0"/>
              <a:buChar char="•"/>
            </a:pPr>
            <a:r>
              <a:rPr lang="en-GB" sz="2400" dirty="0"/>
              <a:t>Conservation work – what’s being done and why</a:t>
            </a:r>
          </a:p>
          <a:p>
            <a:pPr marL="342900" indent="-342900">
              <a:spcAft>
                <a:spcPts val="400"/>
              </a:spcAft>
              <a:buFont typeface="Arial" panose="020B0604020202020204" pitchFamily="34" charset="0"/>
              <a:buChar char="•"/>
            </a:pPr>
            <a:r>
              <a:rPr lang="en-GB" sz="2400" dirty="0"/>
              <a:t>Encourage subscribers to get involved – share pictures of wildlife, complete a survey</a:t>
            </a:r>
          </a:p>
          <a:p>
            <a:pPr marL="342900" indent="-342900">
              <a:spcAft>
                <a:spcPts val="400"/>
              </a:spcAft>
              <a:buFont typeface="Arial" panose="020B0604020202020204" pitchFamily="34" charset="0"/>
              <a:buChar char="•"/>
            </a:pPr>
            <a:r>
              <a:rPr lang="en-GB" sz="2400" dirty="0"/>
              <a:t>Special offer – free cup of tea for readers, taking a selfie</a:t>
            </a:r>
          </a:p>
        </p:txBody>
      </p:sp>
      <p:grpSp>
        <p:nvGrpSpPr>
          <p:cNvPr id="17" name="Group 16">
            <a:extLst>
              <a:ext uri="{FF2B5EF4-FFF2-40B4-BE49-F238E27FC236}">
                <a16:creationId xmlns:a16="http://schemas.microsoft.com/office/drawing/2014/main" id="{B7F8820F-385A-4DA7-BA8E-E1D11AFE450B}"/>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FEA89A96-FCC4-45A5-A880-9954A6AA2730}"/>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9BBFB180-80E8-47AB-AAE0-4D7269BF60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053F26FB-CC83-4108-AC9A-3AA981B1C1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935C7D14-6CF1-4679-BC54-C1C9366FE9FB}"/>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picture containing outdoor, rock&#10;&#10;Description automatically generated">
            <a:extLst>
              <a:ext uri="{FF2B5EF4-FFF2-40B4-BE49-F238E27FC236}">
                <a16:creationId xmlns:a16="http://schemas.microsoft.com/office/drawing/2014/main" id="{945C0D84-B908-436E-9ACC-E579F0523D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4012" y="2383441"/>
            <a:ext cx="2522743" cy="1679201"/>
          </a:xfrm>
          <a:prstGeom prst="rect">
            <a:avLst/>
          </a:prstGeom>
          <a:ln w="28575">
            <a:solidFill>
              <a:srgbClr val="0091A5"/>
            </a:solidFill>
          </a:ln>
        </p:spPr>
      </p:pic>
    </p:spTree>
    <p:extLst>
      <p:ext uri="{BB962C8B-B14F-4D97-AF65-F5344CB8AC3E}">
        <p14:creationId xmlns:p14="http://schemas.microsoft.com/office/powerpoint/2010/main" val="45528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9005814" cy="699585"/>
          </a:xfrm>
        </p:spPr>
        <p:txBody>
          <a:bodyPr/>
          <a:lstStyle/>
          <a:p>
            <a:r>
              <a:rPr lang="en-GB" dirty="0"/>
              <a:t>When writing your newsletter make sure to be: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24</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1" y="1175196"/>
            <a:ext cx="7623626" cy="5334794"/>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en-GB" sz="2400" b="1" dirty="0"/>
              <a:t>Interesting and relevant</a:t>
            </a:r>
          </a:p>
          <a:p>
            <a:pPr>
              <a:spcAft>
                <a:spcPts val="1000"/>
              </a:spcAft>
            </a:pPr>
            <a:r>
              <a:rPr lang="en-GB" sz="2400" dirty="0"/>
              <a:t>Imagine you are your reader and you know nothing about the Wales Coast Path. Ask yourself “Would I be interested in reading this?”</a:t>
            </a:r>
          </a:p>
          <a:p>
            <a:pPr>
              <a:spcAft>
                <a:spcPts val="1000"/>
              </a:spcAft>
            </a:pPr>
            <a:endParaRPr lang="en-GB" sz="1000" b="1" dirty="0"/>
          </a:p>
          <a:p>
            <a:pPr marL="285750" indent="-285750">
              <a:spcAft>
                <a:spcPts val="1000"/>
              </a:spcAft>
              <a:buFont typeface="Arial" panose="020B0604020202020204" pitchFamily="34" charset="0"/>
              <a:buChar char="•"/>
            </a:pPr>
            <a:r>
              <a:rPr lang="en-GB" sz="2400" b="1" dirty="0"/>
              <a:t>Short and snappy</a:t>
            </a:r>
          </a:p>
          <a:p>
            <a:pPr>
              <a:spcAft>
                <a:spcPts val="1000"/>
              </a:spcAft>
            </a:pPr>
            <a:r>
              <a:rPr lang="en-GB" sz="2400" dirty="0"/>
              <a:t>People tend to have a shorter attention span. Keep your text concise and to the point.</a:t>
            </a:r>
          </a:p>
          <a:p>
            <a:pPr>
              <a:spcAft>
                <a:spcPts val="1000"/>
              </a:spcAft>
            </a:pPr>
            <a:endParaRPr lang="en-GB" sz="2400" dirty="0"/>
          </a:p>
          <a:p>
            <a:pPr marL="342900" indent="-342900">
              <a:spcAft>
                <a:spcPts val="1000"/>
              </a:spcAft>
              <a:buFont typeface="Arial" panose="020B0604020202020204" pitchFamily="34" charset="0"/>
              <a:buChar char="•"/>
            </a:pPr>
            <a:r>
              <a:rPr lang="en-GB" sz="2400" b="1" dirty="0"/>
              <a:t>Clean and simple</a:t>
            </a:r>
          </a:p>
          <a:p>
            <a:pPr>
              <a:spcAft>
                <a:spcPts val="1000"/>
              </a:spcAft>
            </a:pPr>
            <a:r>
              <a:rPr lang="en-GB" sz="2400" dirty="0"/>
              <a:t>Less is more. It’s ok to have some blank space.</a:t>
            </a:r>
          </a:p>
          <a:p>
            <a:pPr marL="342900" indent="-342900">
              <a:spcAft>
                <a:spcPts val="1000"/>
              </a:spcAft>
              <a:buFont typeface="Arial" panose="020B0604020202020204" pitchFamily="34" charset="0"/>
              <a:buChar char="•"/>
            </a:pPr>
            <a:endParaRPr lang="en-GB" sz="2400" b="1" dirty="0"/>
          </a:p>
        </p:txBody>
      </p:sp>
      <p:grpSp>
        <p:nvGrpSpPr>
          <p:cNvPr id="17" name="Group 16">
            <a:extLst>
              <a:ext uri="{FF2B5EF4-FFF2-40B4-BE49-F238E27FC236}">
                <a16:creationId xmlns:a16="http://schemas.microsoft.com/office/drawing/2014/main" id="{66385DD1-034F-4141-BD54-2A1FA4023A58}"/>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670451B6-5C05-47C6-BEC5-97CEB4083552}"/>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427E7890-452B-4A0D-8404-3C0676B1A49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1C5C08D8-6E4E-4A80-A6DC-D3C24886D6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1607FF41-08EB-4E8A-A5CC-6C06A26C99AA}"/>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person holding a tablet&#10;&#10;Description automatically generated with low confidence">
            <a:extLst>
              <a:ext uri="{FF2B5EF4-FFF2-40B4-BE49-F238E27FC236}">
                <a16:creationId xmlns:a16="http://schemas.microsoft.com/office/drawing/2014/main" id="{4D19330A-22F4-4F59-B775-29A2A7A656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87853" y="1918446"/>
            <a:ext cx="2501833" cy="3752444"/>
          </a:xfrm>
          <a:prstGeom prst="rect">
            <a:avLst/>
          </a:prstGeom>
          <a:ln w="28575">
            <a:solidFill>
              <a:srgbClr val="0091A5"/>
            </a:solidFill>
          </a:ln>
        </p:spPr>
      </p:pic>
    </p:spTree>
    <p:extLst>
      <p:ext uri="{BB962C8B-B14F-4D97-AF65-F5344CB8AC3E}">
        <p14:creationId xmlns:p14="http://schemas.microsoft.com/office/powerpoint/2010/main" val="133612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25</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1" y="1175196"/>
            <a:ext cx="8533436" cy="1980029"/>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spcAft>
                <a:spcPts val="1000"/>
              </a:spcAft>
              <a:buFont typeface="Arial" panose="020B0604020202020204" pitchFamily="34" charset="0"/>
              <a:buChar char="•"/>
            </a:pPr>
            <a:r>
              <a:rPr lang="en-GB" sz="2400" b="1" dirty="0"/>
              <a:t>Your newsletter won’t distress your reader’s retinas</a:t>
            </a:r>
          </a:p>
          <a:p>
            <a:pPr>
              <a:spcAft>
                <a:spcPts val="1000"/>
              </a:spcAft>
            </a:pPr>
            <a:r>
              <a:rPr lang="en-GB" sz="2400" dirty="0"/>
              <a:t>Your leaflet needs to look professional and shouldn’t be a shower of colour. Stick to 3 to 5 colours in your colour palette.</a:t>
            </a:r>
          </a:p>
          <a:p>
            <a:endParaRPr lang="en-GB" sz="2400" b="1" dirty="0"/>
          </a:p>
        </p:txBody>
      </p:sp>
      <p:pic>
        <p:nvPicPr>
          <p:cNvPr id="22532" name="Picture 4" descr="Office, Notes, Notepad, Entrepreneur, Hand, Secretary">
            <a:extLst>
              <a:ext uri="{FF2B5EF4-FFF2-40B4-BE49-F238E27FC236}">
                <a16:creationId xmlns:a16="http://schemas.microsoft.com/office/drawing/2014/main" id="{6058A0C9-D1FE-44D3-9257-27FBC7ECC47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9113" y="4478625"/>
            <a:ext cx="2915983" cy="1934876"/>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83904D4-BCDA-438D-B029-5B22C6FBC054}"/>
              </a:ext>
            </a:extLst>
          </p:cNvPr>
          <p:cNvSpPr txBox="1"/>
          <p:nvPr/>
        </p:nvSpPr>
        <p:spPr>
          <a:xfrm>
            <a:off x="315071" y="3141785"/>
            <a:ext cx="8629135" cy="2841804"/>
          </a:xfrm>
          <a:prstGeom prst="rect">
            <a:avLst/>
          </a:prstGeom>
          <a:noFill/>
        </p:spPr>
        <p:txBody>
          <a:bodyPr wrap="square" rtlCol="0">
            <a:spAutoFit/>
          </a:bodyPr>
          <a:lstStyle/>
          <a:p>
            <a:pPr marL="285750" indent="-285750">
              <a:spcAft>
                <a:spcPts val="1000"/>
              </a:spcAft>
              <a:buFont typeface="Arial" panose="020B0604020202020204" pitchFamily="34" charset="0"/>
              <a:buChar char="•"/>
            </a:pPr>
            <a:r>
              <a:rPr lang="en-GB" sz="2400" b="1" dirty="0"/>
              <a:t>Your newsletter tells the story and communicates the unique selling points</a:t>
            </a:r>
          </a:p>
          <a:p>
            <a:pPr>
              <a:spcAft>
                <a:spcPts val="1000"/>
              </a:spcAft>
            </a:pPr>
            <a:r>
              <a:rPr lang="en-GB" sz="2400" dirty="0"/>
              <a:t>Remind readers of the unique selling points of the Wales Coast Path, the things which make it different and better than other paths. Positive language is required, try and create a memorable impact.</a:t>
            </a:r>
            <a:endParaRPr lang="en-GB" sz="2400" b="1" dirty="0"/>
          </a:p>
          <a:p>
            <a:endParaRPr lang="en-GB" dirty="0"/>
          </a:p>
        </p:txBody>
      </p:sp>
      <p:pic>
        <p:nvPicPr>
          <p:cNvPr id="2050" name="Picture 2" descr="Tired young man feel eyestrain holding glasses fatigued from computer stock photo">
            <a:extLst>
              <a:ext uri="{FF2B5EF4-FFF2-40B4-BE49-F238E27FC236}">
                <a16:creationId xmlns:a16="http://schemas.microsoft.com/office/drawing/2014/main" id="{078AEA81-6B73-4189-93E3-D4A01D207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9113" y="2007630"/>
            <a:ext cx="2915983" cy="1943988"/>
          </a:xfrm>
          <a:prstGeom prst="rect">
            <a:avLst/>
          </a:prstGeom>
          <a:noFill/>
          <a:ln w="28575">
            <a:solidFill>
              <a:srgbClr val="0091A5"/>
            </a:solidFill>
          </a:ln>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4BCE5ECB-F98E-4A05-A441-98B686937AB8}"/>
              </a:ext>
            </a:extLst>
          </p:cNvPr>
          <p:cNvGrpSpPr/>
          <p:nvPr/>
        </p:nvGrpSpPr>
        <p:grpSpPr>
          <a:xfrm>
            <a:off x="139700" y="77475"/>
            <a:ext cx="11632172" cy="6761475"/>
            <a:chOff x="139700" y="77475"/>
            <a:chExt cx="11632172" cy="6761475"/>
          </a:xfrm>
        </p:grpSpPr>
        <p:sp>
          <p:nvSpPr>
            <p:cNvPr id="19" name="Footer Placeholder 11">
              <a:extLst>
                <a:ext uri="{FF2B5EF4-FFF2-40B4-BE49-F238E27FC236}">
                  <a16:creationId xmlns:a16="http://schemas.microsoft.com/office/drawing/2014/main" id="{4038910F-FCE2-4694-958D-2BDE956216B6}"/>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22" name="Graphic 21" descr="Megaphone with solid fill">
              <a:extLst>
                <a:ext uri="{FF2B5EF4-FFF2-40B4-BE49-F238E27FC236}">
                  <a16:creationId xmlns:a16="http://schemas.microsoft.com/office/drawing/2014/main" id="{7AD26FAC-09B4-4355-BF57-096012A8D8C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32486" y="5864226"/>
              <a:ext cx="914400" cy="914400"/>
            </a:xfrm>
            <a:prstGeom prst="rect">
              <a:avLst/>
            </a:prstGeom>
          </p:spPr>
        </p:pic>
        <p:pic>
          <p:nvPicPr>
            <p:cNvPr id="23" name="Picture 22" descr="Logo, company name&#10;&#10;Description automatically generated">
              <a:extLst>
                <a:ext uri="{FF2B5EF4-FFF2-40B4-BE49-F238E27FC236}">
                  <a16:creationId xmlns:a16="http://schemas.microsoft.com/office/drawing/2014/main" id="{BF269912-C3DF-4F8D-B040-67A66318F9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4" name="Picture 4" descr="Paper Airplane, Send, Newsletter, Icon, Blue, Handcraft">
              <a:extLst>
                <a:ext uri="{FF2B5EF4-FFF2-40B4-BE49-F238E27FC236}">
                  <a16:creationId xmlns:a16="http://schemas.microsoft.com/office/drawing/2014/main" id="{A38EFB24-0FED-4CA3-A36C-68ED0C4C7409}"/>
                </a:ext>
              </a:extLst>
            </p:cNvPr>
            <p:cNvPicPr>
              <a:picLocks noChangeAspect="1" noChangeArrowheads="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0310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a:xfrm>
            <a:off x="9207500" y="6381750"/>
            <a:ext cx="2844800" cy="365125"/>
          </a:xfrm>
        </p:spPr>
        <p:txBody>
          <a:bodyPr/>
          <a:lstStyle/>
          <a:p>
            <a:fld id="{1EB79DAB-90E4-4F14-9B31-761BB9951B41}" type="slidenum">
              <a:rPr lang="en-GB" smtClean="0"/>
              <a:pPr/>
              <a:t>26</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1" y="1060075"/>
            <a:ext cx="11758259" cy="1851789"/>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spcAft>
                <a:spcPts val="1000"/>
              </a:spcAft>
              <a:buFont typeface="Arial" panose="020B0604020202020204" pitchFamily="34" charset="0"/>
              <a:buChar char="•"/>
            </a:pPr>
            <a:r>
              <a:rPr lang="en-GB" sz="2400" b="1" dirty="0"/>
              <a:t>It doesn’t have a specific date</a:t>
            </a:r>
          </a:p>
          <a:p>
            <a:r>
              <a:rPr lang="en-GB" sz="2400" dirty="0"/>
              <a:t>It needs to stand the test of time. Displaying a specific date, will date the leaflet.</a:t>
            </a:r>
          </a:p>
          <a:p>
            <a:endParaRPr lang="en-GB" sz="2400" dirty="0"/>
          </a:p>
          <a:p>
            <a:endParaRPr lang="en-GB" sz="2400" dirty="0"/>
          </a:p>
        </p:txBody>
      </p:sp>
      <p:grpSp>
        <p:nvGrpSpPr>
          <p:cNvPr id="10" name="Group 9">
            <a:extLst>
              <a:ext uri="{FF2B5EF4-FFF2-40B4-BE49-F238E27FC236}">
                <a16:creationId xmlns:a16="http://schemas.microsoft.com/office/drawing/2014/main" id="{7C6EADF2-862E-462A-8097-9C2F7D095FBB}"/>
              </a:ext>
            </a:extLst>
          </p:cNvPr>
          <p:cNvGrpSpPr/>
          <p:nvPr/>
        </p:nvGrpSpPr>
        <p:grpSpPr>
          <a:xfrm>
            <a:off x="4434987" y="3716215"/>
            <a:ext cx="2227385" cy="3033198"/>
            <a:chOff x="4571999" y="3716215"/>
            <a:chExt cx="2227385" cy="3033198"/>
          </a:xfrm>
        </p:grpSpPr>
        <p:sp>
          <p:nvSpPr>
            <p:cNvPr id="5" name="Rectangle 4">
              <a:extLst>
                <a:ext uri="{FF2B5EF4-FFF2-40B4-BE49-F238E27FC236}">
                  <a16:creationId xmlns:a16="http://schemas.microsoft.com/office/drawing/2014/main" id="{5BFF3070-9F96-43BF-B81E-AA8F6C7EBA03}"/>
                </a:ext>
              </a:extLst>
            </p:cNvPr>
            <p:cNvSpPr/>
            <p:nvPr/>
          </p:nvSpPr>
          <p:spPr>
            <a:xfrm>
              <a:off x="4571999" y="3716215"/>
              <a:ext cx="2227385" cy="3033198"/>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95EC164C-D8DB-48E0-B8D4-84F7819A2158}"/>
                </a:ext>
              </a:extLst>
            </p:cNvPr>
            <p:cNvSpPr txBox="1"/>
            <p:nvPr/>
          </p:nvSpPr>
          <p:spPr>
            <a:xfrm>
              <a:off x="4571999" y="3779736"/>
              <a:ext cx="2227385" cy="2862322"/>
            </a:xfrm>
            <a:prstGeom prst="rect">
              <a:avLst/>
            </a:prstGeom>
            <a:noFill/>
          </p:spPr>
          <p:txBody>
            <a:bodyPr wrap="square" rtlCol="0">
              <a:spAutoFit/>
            </a:bodyPr>
            <a:lstStyle/>
            <a:p>
              <a:r>
                <a:rPr lang="en-GB" sz="2400" b="1" dirty="0"/>
                <a:t>Visit the Wales Coast Path</a:t>
              </a:r>
            </a:p>
            <a:p>
              <a:endParaRPr lang="en-GB" b="1" dirty="0"/>
            </a:p>
            <a:p>
              <a:r>
                <a:rPr lang="en-GB" b="1" dirty="0"/>
                <a:t>Where is the best place to park?</a:t>
              </a:r>
            </a:p>
            <a:p>
              <a:endParaRPr lang="en-GB" b="1" dirty="0"/>
            </a:p>
            <a:p>
              <a:r>
                <a:rPr lang="en-GB" b="1" dirty="0"/>
                <a:t>Where can you get a cup of tea?</a:t>
              </a:r>
            </a:p>
          </p:txBody>
        </p:sp>
      </p:grpSp>
      <p:sp>
        <p:nvSpPr>
          <p:cNvPr id="11" name="TextBox 10">
            <a:extLst>
              <a:ext uri="{FF2B5EF4-FFF2-40B4-BE49-F238E27FC236}">
                <a16:creationId xmlns:a16="http://schemas.microsoft.com/office/drawing/2014/main" id="{8C82DE79-496A-4280-A4FB-7EE42E083652}"/>
              </a:ext>
            </a:extLst>
          </p:cNvPr>
          <p:cNvSpPr txBox="1"/>
          <p:nvPr/>
        </p:nvSpPr>
        <p:spPr>
          <a:xfrm>
            <a:off x="294041" y="2356232"/>
            <a:ext cx="10960113" cy="1631216"/>
          </a:xfrm>
          <a:prstGeom prst="rect">
            <a:avLst/>
          </a:prstGeom>
          <a:noFill/>
        </p:spPr>
        <p:txBody>
          <a:bodyPr wrap="square" rtlCol="0">
            <a:spAutoFit/>
          </a:bodyPr>
          <a:lstStyle/>
          <a:p>
            <a:pPr marL="285750" indent="-285750">
              <a:buFont typeface="Arial" panose="020B0604020202020204" pitchFamily="34" charset="0"/>
              <a:buChar char="•"/>
            </a:pPr>
            <a:r>
              <a:rPr lang="en-GB" sz="2400" b="1" dirty="0"/>
              <a:t>You make effective use of subheadings</a:t>
            </a:r>
          </a:p>
          <a:p>
            <a:pPr marL="285750" indent="-285750">
              <a:buFont typeface="Arial" panose="020B0604020202020204" pitchFamily="34" charset="0"/>
              <a:buChar char="•"/>
            </a:pPr>
            <a:endParaRPr lang="en-GB" sz="1000" b="1" dirty="0"/>
          </a:p>
          <a:p>
            <a:r>
              <a:rPr lang="en-GB" sz="2400" dirty="0"/>
              <a:t>Effective subheadings can draw the reader into the full text or help them find the most important points.</a:t>
            </a:r>
          </a:p>
          <a:p>
            <a:endParaRPr lang="en-GB" dirty="0"/>
          </a:p>
        </p:txBody>
      </p:sp>
      <p:grpSp>
        <p:nvGrpSpPr>
          <p:cNvPr id="17" name="Group 16">
            <a:extLst>
              <a:ext uri="{FF2B5EF4-FFF2-40B4-BE49-F238E27FC236}">
                <a16:creationId xmlns:a16="http://schemas.microsoft.com/office/drawing/2014/main" id="{91720AE2-99FA-4D99-A15E-46640B82AAE9}"/>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3BEE12B5-72CA-4AD3-8D19-23F337E0F0B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50EEB544-4225-4755-9D49-9DEB0214E4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27DB002E-A553-475D-A989-C1664872FD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28EEE4A0-B6D0-4C07-80EE-E39F2A192281}"/>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68237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27</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11758259" cy="4647426"/>
          </a:xfrm>
          <a:prstGeom prst="rect">
            <a:avLst/>
          </a:prstGeom>
          <a:noFill/>
        </p:spPr>
        <p:txBody>
          <a:bodyPr wrap="square" rtlCol="0">
            <a:spAutoFit/>
          </a:bodyPr>
          <a:lstStyle/>
          <a:p>
            <a:endParaRPr lang="en-GB" sz="1000" b="1" i="0" u="none" strike="noStrike" baseline="0" dirty="0">
              <a:solidFill>
                <a:schemeClr val="accent1"/>
              </a:solidFill>
            </a:endParaRPr>
          </a:p>
          <a:p>
            <a:pPr marL="285750" indent="-285750">
              <a:buFont typeface="Arial" panose="020B0604020202020204" pitchFamily="34" charset="0"/>
              <a:buChar char="•"/>
            </a:pPr>
            <a:r>
              <a:rPr lang="en-GB" sz="2400" b="1" dirty="0"/>
              <a:t>You use the right tone of voice</a:t>
            </a:r>
          </a:p>
          <a:p>
            <a:pPr marL="285750" indent="-285750">
              <a:buFont typeface="Arial" panose="020B0604020202020204" pitchFamily="34" charset="0"/>
              <a:buChar char="•"/>
            </a:pPr>
            <a:endParaRPr lang="en-GB" sz="1000" b="1" dirty="0"/>
          </a:p>
          <a:p>
            <a:r>
              <a:rPr lang="en-GB" sz="2400" dirty="0"/>
              <a:t>Writing voice and tone matter. Keep it simple, use straightforward language with no jargon, slang or acronyms. You are speaking directly to your audience. Use positive language, adopt an active voice and write in the second person.</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400" b="1" dirty="0"/>
              <a:t>The text is readable</a:t>
            </a:r>
          </a:p>
          <a:p>
            <a:pPr marL="342900" indent="-342900">
              <a:buFont typeface="Arial" panose="020B0604020202020204" pitchFamily="34" charset="0"/>
              <a:buChar char="•"/>
            </a:pPr>
            <a:endParaRPr lang="en-GB" sz="1000" b="1" dirty="0"/>
          </a:p>
          <a:p>
            <a:r>
              <a:rPr lang="en-GB" sz="2400" dirty="0"/>
              <a:t>Don’t be tempted to go for a smaller font to cram more text in – people need to be able to read what you’ve written. </a:t>
            </a:r>
          </a:p>
          <a:p>
            <a:endParaRPr lang="en-GB" sz="2000" b="1" dirty="0"/>
          </a:p>
          <a:p>
            <a:pPr marL="342900" indent="-342900">
              <a:buFont typeface="Arial" panose="020B0604020202020204" pitchFamily="34" charset="0"/>
              <a:buChar char="•"/>
            </a:pPr>
            <a:r>
              <a:rPr lang="en-GB" sz="2400" b="1" dirty="0"/>
              <a:t>The leaflet is branded and includes relevant logos</a:t>
            </a:r>
          </a:p>
          <a:p>
            <a:endParaRPr lang="en-GB" sz="1000" b="1" dirty="0"/>
          </a:p>
          <a:p>
            <a:r>
              <a:rPr lang="en-GB" sz="2400" dirty="0"/>
              <a:t>Who’s been involved? Acknowledges partners. Do any logos need to be included?</a:t>
            </a:r>
            <a:endParaRPr lang="en-GB" sz="2400" b="1" dirty="0"/>
          </a:p>
        </p:txBody>
      </p:sp>
      <p:grpSp>
        <p:nvGrpSpPr>
          <p:cNvPr id="17" name="Group 16">
            <a:extLst>
              <a:ext uri="{FF2B5EF4-FFF2-40B4-BE49-F238E27FC236}">
                <a16:creationId xmlns:a16="http://schemas.microsoft.com/office/drawing/2014/main" id="{8995F615-56C2-4386-9B3C-A1E00EF8FCB5}"/>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9D15A396-AC8D-4425-B42B-1919E3CF3B57}"/>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01FD0B0C-3ED2-469E-A84F-C05BF9D95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7421D019-9B3B-497B-98ED-ECD3EC24D3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8B8B85F7-1DCC-4B07-8BA7-431100B3F6FF}"/>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5927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699585"/>
          </a:xfrm>
        </p:spPr>
        <p:txBody>
          <a:bodyPr/>
          <a:lstStyle/>
          <a:p>
            <a:r>
              <a:rPr lang="en-GB" dirty="0"/>
              <a:t>When writing your newsletter make sure:</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28</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294040" y="1175196"/>
            <a:ext cx="11758259" cy="1723549"/>
          </a:xfrm>
          <a:prstGeom prst="rect">
            <a:avLst/>
          </a:prstGeom>
          <a:noFill/>
        </p:spPr>
        <p:txBody>
          <a:bodyPr wrap="square" rtlCol="0">
            <a:spAutoFit/>
          </a:bodyPr>
          <a:lstStyle/>
          <a:p>
            <a:endParaRPr lang="en-GB" sz="2400" b="1" i="0" u="none" strike="noStrike" baseline="0" dirty="0">
              <a:solidFill>
                <a:schemeClr val="accent1"/>
              </a:solidFill>
            </a:endParaRPr>
          </a:p>
          <a:p>
            <a:pPr marL="285750" indent="-285750">
              <a:buFont typeface="Arial" panose="020B0604020202020204" pitchFamily="34" charset="0"/>
              <a:buChar char="•"/>
            </a:pPr>
            <a:r>
              <a:rPr lang="en-GB" sz="2400" b="1" dirty="0"/>
              <a:t>You make it easy for users to get in touch</a:t>
            </a:r>
          </a:p>
          <a:p>
            <a:pPr marL="285750" indent="-285750">
              <a:buFont typeface="Arial" panose="020B0604020202020204" pitchFamily="34" charset="0"/>
              <a:buChar char="•"/>
            </a:pPr>
            <a:endParaRPr lang="en-GB" sz="1000" b="1" dirty="0"/>
          </a:p>
          <a:p>
            <a:r>
              <a:rPr lang="en-GB" sz="2400" dirty="0"/>
              <a:t>How do users get in touch if they want to find out more?</a:t>
            </a:r>
          </a:p>
          <a:p>
            <a:endParaRPr lang="en-GB" sz="2400" b="1" dirty="0"/>
          </a:p>
        </p:txBody>
      </p:sp>
      <p:pic>
        <p:nvPicPr>
          <p:cNvPr id="33794" name="Picture 2" descr="Thirst, Water Bottle, Hydrate, Water, Bottle, Drink">
            <a:extLst>
              <a:ext uri="{FF2B5EF4-FFF2-40B4-BE49-F238E27FC236}">
                <a16:creationId xmlns:a16="http://schemas.microsoft.com/office/drawing/2014/main" id="{ECE9BA8A-EB70-4431-8AED-B4A37E93C35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90852" y="4360985"/>
            <a:ext cx="3599515" cy="2388428"/>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17AA52-91F0-43E4-93B4-13FFA497D334}"/>
              </a:ext>
            </a:extLst>
          </p:cNvPr>
          <p:cNvSpPr txBox="1"/>
          <p:nvPr/>
        </p:nvSpPr>
        <p:spPr>
          <a:xfrm>
            <a:off x="294040" y="2898745"/>
            <a:ext cx="11603920" cy="1631216"/>
          </a:xfrm>
          <a:prstGeom prst="rect">
            <a:avLst/>
          </a:prstGeom>
          <a:noFill/>
        </p:spPr>
        <p:txBody>
          <a:bodyPr wrap="square" rtlCol="0">
            <a:spAutoFit/>
          </a:bodyPr>
          <a:lstStyle/>
          <a:p>
            <a:pPr marL="342900" indent="-342900">
              <a:buFont typeface="Arial" panose="020B0604020202020204" pitchFamily="34" charset="0"/>
              <a:buChar char="•"/>
            </a:pPr>
            <a:r>
              <a:rPr lang="en-GB" sz="2400" b="1" dirty="0"/>
              <a:t>Include a call to action</a:t>
            </a:r>
          </a:p>
          <a:p>
            <a:pPr marL="342900" indent="-342900">
              <a:buFont typeface="Arial" panose="020B0604020202020204" pitchFamily="34" charset="0"/>
              <a:buChar char="•"/>
            </a:pPr>
            <a:endParaRPr lang="en-GB" sz="1000" b="1" dirty="0"/>
          </a:p>
          <a:p>
            <a:r>
              <a:rPr lang="en-GB" sz="2400" dirty="0"/>
              <a:t>After reading the newsletter, what do you want the reader to do? Let the audience know: ‘Book today!’, ‘Refill here’ or ‘Visit soon!’</a:t>
            </a:r>
            <a:endParaRPr lang="en-GB" sz="2400" b="1" dirty="0"/>
          </a:p>
          <a:p>
            <a:endParaRPr lang="en-GB" dirty="0"/>
          </a:p>
        </p:txBody>
      </p:sp>
      <p:grpSp>
        <p:nvGrpSpPr>
          <p:cNvPr id="17" name="Group 16">
            <a:extLst>
              <a:ext uri="{FF2B5EF4-FFF2-40B4-BE49-F238E27FC236}">
                <a16:creationId xmlns:a16="http://schemas.microsoft.com/office/drawing/2014/main" id="{B7F8820F-385A-4DA7-BA8E-E1D11AFE450B}"/>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FEA89A96-FCC4-45A5-A880-9954A6AA2730}"/>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9BBFB180-80E8-47AB-AAE0-4D7269BF60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053F26FB-CC83-4108-AC9A-3AA981B1C1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935C7D14-6CF1-4679-BC54-C1C9366FE9FB}"/>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9668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dirty="0"/>
              <a:t>Choosing the right images</a:t>
            </a:r>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29</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431052" y="2055300"/>
            <a:ext cx="10975501" cy="984885"/>
          </a:xfrm>
          <a:prstGeom prst="rect">
            <a:avLst/>
          </a:prstGeom>
          <a:noFill/>
        </p:spPr>
        <p:txBody>
          <a:bodyPr wrap="square" rtlCol="0">
            <a:spAutoFit/>
          </a:bodyPr>
          <a:lstStyle/>
          <a:p>
            <a:endParaRPr lang="en-GB" sz="1000" b="1" i="0" u="none" strike="noStrike" baseline="0" dirty="0">
              <a:solidFill>
                <a:schemeClr val="accent1"/>
              </a:solidFill>
              <a:latin typeface="+mj-lt"/>
            </a:endParaRPr>
          </a:p>
          <a:p>
            <a:endParaRPr lang="en-GB" sz="2400" b="1" dirty="0"/>
          </a:p>
          <a:p>
            <a:pPr marL="285750" indent="-285750">
              <a:spcAft>
                <a:spcPts val="1000"/>
              </a:spcAft>
              <a:buFont typeface="Arial" panose="020B0604020202020204" pitchFamily="34" charset="0"/>
              <a:buChar char="•"/>
            </a:pPr>
            <a:endParaRPr lang="en-GB" sz="2400" b="1" dirty="0"/>
          </a:p>
        </p:txBody>
      </p:sp>
      <p:sp>
        <p:nvSpPr>
          <p:cNvPr id="5" name="TextBox 4">
            <a:extLst>
              <a:ext uri="{FF2B5EF4-FFF2-40B4-BE49-F238E27FC236}">
                <a16:creationId xmlns:a16="http://schemas.microsoft.com/office/drawing/2014/main" id="{E05884CA-E2BE-4FCF-BDB5-EA0F57F785F0}"/>
              </a:ext>
            </a:extLst>
          </p:cNvPr>
          <p:cNvSpPr txBox="1"/>
          <p:nvPr/>
        </p:nvSpPr>
        <p:spPr>
          <a:xfrm>
            <a:off x="337267" y="1373716"/>
            <a:ext cx="8129291" cy="4401205"/>
          </a:xfrm>
          <a:prstGeom prst="rect">
            <a:avLst/>
          </a:prstGeom>
          <a:noFill/>
        </p:spPr>
        <p:txBody>
          <a:bodyPr wrap="square" rtlCol="0">
            <a:spAutoFit/>
          </a:bodyPr>
          <a:lstStyle/>
          <a:p>
            <a:r>
              <a:rPr lang="en-GB" sz="2400" b="1" i="0" u="none" strike="noStrike" baseline="0" dirty="0">
                <a:solidFill>
                  <a:schemeClr val="accent1"/>
                </a:solidFill>
                <a:latin typeface="+mj-lt"/>
              </a:rPr>
              <a:t>When choosing images for your newsletter</a:t>
            </a:r>
            <a:r>
              <a:rPr lang="en-GB" sz="2400" b="1" i="0" u="none" strike="noStrike" dirty="0">
                <a:solidFill>
                  <a:schemeClr val="accent1"/>
                </a:solidFill>
                <a:latin typeface="+mj-lt"/>
              </a:rPr>
              <a:t> </a:t>
            </a:r>
            <a:r>
              <a:rPr lang="en-GB" sz="2400" b="1" i="0" u="none" strike="noStrike" baseline="0" dirty="0">
                <a:solidFill>
                  <a:schemeClr val="accent1"/>
                </a:solidFill>
                <a:latin typeface="+mj-lt"/>
              </a:rPr>
              <a:t>consider:</a:t>
            </a:r>
          </a:p>
          <a:p>
            <a:pPr marL="342900" indent="-342900">
              <a:buFont typeface="Arial" panose="020B0604020202020204" pitchFamily="34" charset="0"/>
              <a:buChar char="•"/>
            </a:pPr>
            <a:endParaRPr lang="en-GB" sz="1000" b="1" dirty="0"/>
          </a:p>
          <a:p>
            <a:pPr marL="342900" indent="-342900">
              <a:buFont typeface="Arial" panose="020B0604020202020204" pitchFamily="34" charset="0"/>
              <a:buChar char="•"/>
            </a:pPr>
            <a:r>
              <a:rPr lang="en-GB" sz="2400" dirty="0"/>
              <a:t>Do the images help the user understand the point you are trying to make? </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Do the images speak to your target audience? For example, if targeting families, a picture of a family out walking will be best.</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Do the images create emotional appeal? Do they encourage the reader to visit the site and walk along the beach for themselves?</a:t>
            </a:r>
          </a:p>
          <a:p>
            <a:pPr marL="342900" indent="-342900">
              <a:buFont typeface="Arial" panose="020B0604020202020204" pitchFamily="34" charset="0"/>
              <a:buChar char="•"/>
            </a:pPr>
            <a:endParaRPr lang="en-GB" sz="1000" dirty="0"/>
          </a:p>
          <a:p>
            <a:pPr marL="342900" indent="-342900">
              <a:buFont typeface="Arial" panose="020B0604020202020204" pitchFamily="34" charset="0"/>
              <a:buChar char="•"/>
            </a:pPr>
            <a:r>
              <a:rPr lang="en-GB" sz="2400" dirty="0"/>
              <a:t>High-res images are a must!</a:t>
            </a:r>
          </a:p>
        </p:txBody>
      </p:sp>
      <p:pic>
        <p:nvPicPr>
          <p:cNvPr id="8" name="Picture 7" descr="A picture containing tree, outdoor, person&#10;&#10;Description automatically generated">
            <a:extLst>
              <a:ext uri="{FF2B5EF4-FFF2-40B4-BE49-F238E27FC236}">
                <a16:creationId xmlns:a16="http://schemas.microsoft.com/office/drawing/2014/main" id="{7828FADA-F945-4AC7-99DB-37BD16731A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6558" y="2386111"/>
            <a:ext cx="3453882" cy="2302588"/>
          </a:xfrm>
          <a:prstGeom prst="rect">
            <a:avLst/>
          </a:prstGeom>
          <a:ln w="28575">
            <a:solidFill>
              <a:schemeClr val="accent1"/>
            </a:solidFill>
          </a:ln>
        </p:spPr>
      </p:pic>
      <p:grpSp>
        <p:nvGrpSpPr>
          <p:cNvPr id="17" name="Group 16">
            <a:extLst>
              <a:ext uri="{FF2B5EF4-FFF2-40B4-BE49-F238E27FC236}">
                <a16:creationId xmlns:a16="http://schemas.microsoft.com/office/drawing/2014/main" id="{6BCBCECB-A032-47C9-9292-88BA97D20F10}"/>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B1C3E37F-AFE4-40BA-A069-08E1FBD0B3F1}"/>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B4782A52-E786-47C2-8649-67A92B25D05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EDD3ED61-6BE5-4F30-BCEA-0BEDD3130D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5FDA8791-DD4A-4A24-9821-094D74F4942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7946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63C58-B06E-4D15-A5F9-4B7A7AAD478E}"/>
              </a:ext>
            </a:extLst>
          </p:cNvPr>
          <p:cNvSpPr>
            <a:spLocks noGrp="1"/>
          </p:cNvSpPr>
          <p:nvPr>
            <p:ph type="title"/>
          </p:nvPr>
        </p:nvSpPr>
        <p:spPr>
          <a:xfrm>
            <a:off x="431053" y="281781"/>
            <a:ext cx="8775700" cy="1223963"/>
          </a:xfrm>
        </p:spPr>
        <p:txBody>
          <a:bodyPr/>
          <a:lstStyle/>
          <a:p>
            <a:r>
              <a:rPr lang="en-GB" b="1" i="0" u="none" strike="noStrike" baseline="0" dirty="0">
                <a:solidFill>
                  <a:srgbClr val="3C3C41"/>
                </a:solidFill>
                <a:latin typeface="+mn-lt"/>
              </a:rPr>
              <a:t>What is marketing?</a:t>
            </a:r>
            <a:endParaRPr lang="en-GB" dirty="0">
              <a:solidFill>
                <a:srgbClr val="3C3C41"/>
              </a:solidFill>
              <a:latin typeface="+mn-lt"/>
            </a:endParaRPr>
          </a:p>
        </p:txBody>
      </p:sp>
      <p:sp>
        <p:nvSpPr>
          <p:cNvPr id="3" name="Content Placeholder 2">
            <a:extLst>
              <a:ext uri="{FF2B5EF4-FFF2-40B4-BE49-F238E27FC236}">
                <a16:creationId xmlns:a16="http://schemas.microsoft.com/office/drawing/2014/main" id="{6A4A721A-2512-40A3-9EAC-380296D18BCC}"/>
              </a:ext>
            </a:extLst>
          </p:cNvPr>
          <p:cNvSpPr>
            <a:spLocks noGrp="1"/>
          </p:cNvSpPr>
          <p:nvPr>
            <p:ph idx="1"/>
          </p:nvPr>
        </p:nvSpPr>
        <p:spPr>
          <a:xfrm>
            <a:off x="420128" y="1327869"/>
            <a:ext cx="11328400" cy="4536356"/>
          </a:xfrm>
        </p:spPr>
        <p:txBody>
          <a:bodyPr/>
          <a:lstStyle/>
          <a:p>
            <a:pPr algn="l"/>
            <a:r>
              <a:rPr lang="en-GB" b="0" i="0" u="none" strike="noStrike" baseline="0" dirty="0">
                <a:solidFill>
                  <a:srgbClr val="3C3C41"/>
                </a:solidFill>
              </a:rPr>
              <a:t>Working in small groups, discuss and write down:</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What to do you understand by the term ‘marketing’?</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What does marketing do?</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Why do people use marketing?</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Who uses marketing? Can you think of any companies or organisations that market their products?</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When do things get marketed?</a:t>
            </a:r>
          </a:p>
          <a:p>
            <a:pPr algn="l"/>
            <a:endParaRPr lang="en-GB" sz="1000" b="0" i="0" u="none" strike="noStrike" baseline="0" dirty="0">
              <a:solidFill>
                <a:srgbClr val="3C3C41"/>
              </a:solidFill>
            </a:endParaRPr>
          </a:p>
          <a:p>
            <a:pPr algn="l"/>
            <a:r>
              <a:rPr lang="en-GB" b="1" i="0" u="none" strike="noStrike" baseline="0" dirty="0">
                <a:solidFill>
                  <a:srgbClr val="3C3C41"/>
                </a:solidFill>
              </a:rPr>
              <a:t>• </a:t>
            </a:r>
            <a:r>
              <a:rPr lang="en-GB" b="0" i="0" u="none" strike="noStrike" baseline="0" dirty="0">
                <a:solidFill>
                  <a:srgbClr val="3C3C41"/>
                </a:solidFill>
              </a:rPr>
              <a:t>What are the pros and cons of marketing for an organisation?</a:t>
            </a:r>
          </a:p>
        </p:txBody>
      </p:sp>
      <p:sp>
        <p:nvSpPr>
          <p:cNvPr id="4" name="Slide Number Placeholder 3">
            <a:extLst>
              <a:ext uri="{FF2B5EF4-FFF2-40B4-BE49-F238E27FC236}">
                <a16:creationId xmlns:a16="http://schemas.microsoft.com/office/drawing/2014/main" id="{7A157C59-DE62-478C-B872-DAF85B28B9F8}"/>
              </a:ext>
            </a:extLst>
          </p:cNvPr>
          <p:cNvSpPr>
            <a:spLocks noGrp="1"/>
          </p:cNvSpPr>
          <p:nvPr>
            <p:ph type="sldNum" sz="quarter" idx="12"/>
          </p:nvPr>
        </p:nvSpPr>
        <p:spPr/>
        <p:txBody>
          <a:bodyPr/>
          <a:lstStyle/>
          <a:p>
            <a:fld id="{1EB79DAB-90E4-4F14-9B31-761BB9951B41}" type="slidenum">
              <a:rPr lang="en-GB" smtClean="0"/>
              <a:pPr/>
              <a:t>3</a:t>
            </a:fld>
            <a:endParaRPr lang="en-GB" dirty="0"/>
          </a:p>
        </p:txBody>
      </p:sp>
      <p:grpSp>
        <p:nvGrpSpPr>
          <p:cNvPr id="10" name="Group 9">
            <a:extLst>
              <a:ext uri="{FF2B5EF4-FFF2-40B4-BE49-F238E27FC236}">
                <a16:creationId xmlns:a16="http://schemas.microsoft.com/office/drawing/2014/main" id="{8B688EAF-6F7D-47DC-AA16-C850F3354A9F}"/>
              </a:ext>
            </a:extLst>
          </p:cNvPr>
          <p:cNvGrpSpPr/>
          <p:nvPr/>
        </p:nvGrpSpPr>
        <p:grpSpPr>
          <a:xfrm>
            <a:off x="139700" y="77475"/>
            <a:ext cx="11632172" cy="6761475"/>
            <a:chOff x="139700" y="77475"/>
            <a:chExt cx="11632172" cy="6761475"/>
          </a:xfrm>
        </p:grpSpPr>
        <p:sp>
          <p:nvSpPr>
            <p:cNvPr id="13" name="Footer Placeholder 11">
              <a:extLst>
                <a:ext uri="{FF2B5EF4-FFF2-40B4-BE49-F238E27FC236}">
                  <a16:creationId xmlns:a16="http://schemas.microsoft.com/office/drawing/2014/main" id="{249BD214-A48E-4B2C-8054-773D9B396FC1}"/>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4" name="Graphic 13" descr="Megaphone with solid fill">
              <a:extLst>
                <a:ext uri="{FF2B5EF4-FFF2-40B4-BE49-F238E27FC236}">
                  <a16:creationId xmlns:a16="http://schemas.microsoft.com/office/drawing/2014/main" id="{3C12241D-5964-4C83-8F55-1ABF5900B5C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15" name="Picture 14" descr="Logo, company name&#10;&#10;Description automatically generated">
              <a:extLst>
                <a:ext uri="{FF2B5EF4-FFF2-40B4-BE49-F238E27FC236}">
                  <a16:creationId xmlns:a16="http://schemas.microsoft.com/office/drawing/2014/main" id="{D4ED2457-9A69-45B3-8D5D-A041A99FA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7" name="Picture 4" descr="Paper Airplane, Send, Newsletter, Icon, Blue, Handcraft">
              <a:extLst>
                <a:ext uri="{FF2B5EF4-FFF2-40B4-BE49-F238E27FC236}">
                  <a16:creationId xmlns:a16="http://schemas.microsoft.com/office/drawing/2014/main" id="{BE9718A1-8F32-4E1F-8F2D-E537AC83F9EA}"/>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51634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Identifying success</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30</a:t>
            </a:fld>
            <a:endParaRPr lang="en-GB" dirty="0"/>
          </a:p>
        </p:txBody>
      </p:sp>
      <p:sp>
        <p:nvSpPr>
          <p:cNvPr id="3" name="TextBox 2">
            <a:extLst>
              <a:ext uri="{FF2B5EF4-FFF2-40B4-BE49-F238E27FC236}">
                <a16:creationId xmlns:a16="http://schemas.microsoft.com/office/drawing/2014/main" id="{3DA8D287-8211-4D38-9D7E-DEA48ABF3882}"/>
              </a:ext>
            </a:extLst>
          </p:cNvPr>
          <p:cNvSpPr txBox="1"/>
          <p:nvPr/>
        </p:nvSpPr>
        <p:spPr>
          <a:xfrm>
            <a:off x="323386" y="1454384"/>
            <a:ext cx="9395046" cy="830997"/>
          </a:xfrm>
          <a:prstGeom prst="rect">
            <a:avLst/>
          </a:prstGeom>
          <a:noFill/>
        </p:spPr>
        <p:txBody>
          <a:bodyPr wrap="square" rtlCol="0">
            <a:spAutoFit/>
          </a:bodyPr>
          <a:lstStyle/>
          <a:p>
            <a:r>
              <a:rPr lang="en-GB" sz="2400" b="1" dirty="0">
                <a:solidFill>
                  <a:schemeClr val="accent1"/>
                </a:solidFill>
              </a:rPr>
              <a:t>How will your know if your newsletter has made an impact and if you’ve met the ‘client’s’ brief?</a:t>
            </a:r>
            <a:endParaRPr lang="en-GB" sz="2400" b="1" i="0" u="none" strike="noStrike" baseline="0" dirty="0">
              <a:solidFill>
                <a:schemeClr val="accent1"/>
              </a:solidFill>
              <a:latin typeface="+mj-lt"/>
            </a:endParaRPr>
          </a:p>
        </p:txBody>
      </p:sp>
      <p:pic>
        <p:nvPicPr>
          <p:cNvPr id="7" name="Picture 6" descr="A picture containing sky, outdoor, mountain, nature&#10;&#10;Description automatically generated">
            <a:extLst>
              <a:ext uri="{FF2B5EF4-FFF2-40B4-BE49-F238E27FC236}">
                <a16:creationId xmlns:a16="http://schemas.microsoft.com/office/drawing/2014/main" id="{9B12D1A7-B6C9-4768-A389-BF4D2B9ED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6249" y="2466779"/>
            <a:ext cx="6639136" cy="4005612"/>
          </a:xfrm>
          <a:prstGeom prst="rect">
            <a:avLst/>
          </a:prstGeom>
          <a:ln w="28575">
            <a:solidFill>
              <a:schemeClr val="accent1"/>
            </a:solidFill>
          </a:ln>
        </p:spPr>
      </p:pic>
      <p:grpSp>
        <p:nvGrpSpPr>
          <p:cNvPr id="17" name="Group 16">
            <a:extLst>
              <a:ext uri="{FF2B5EF4-FFF2-40B4-BE49-F238E27FC236}">
                <a16:creationId xmlns:a16="http://schemas.microsoft.com/office/drawing/2014/main" id="{F5B1056C-F6C5-4CE0-BF13-712F4CE3E983}"/>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2FC95A91-446A-4FC0-8300-2A179021EE6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8F776BC8-F36D-4DF4-A1D8-514FC5B55A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5CFB676D-145C-4BB0-9CE1-FBFAD19D19B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811B07DA-9500-4970-B607-97CA6CB69872}"/>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659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F538D-D025-4B6F-A34C-A9E72ADA1714}"/>
              </a:ext>
            </a:extLst>
          </p:cNvPr>
          <p:cNvSpPr>
            <a:spLocks noGrp="1"/>
          </p:cNvSpPr>
          <p:nvPr>
            <p:ph type="title"/>
          </p:nvPr>
        </p:nvSpPr>
        <p:spPr>
          <a:xfrm>
            <a:off x="431801" y="476250"/>
            <a:ext cx="8775700" cy="1012395"/>
          </a:xfrm>
        </p:spPr>
        <p:txBody>
          <a:bodyPr/>
          <a:lstStyle/>
          <a:p>
            <a:r>
              <a:rPr lang="en-GB" b="1" i="0" u="none" strike="noStrike" baseline="0" dirty="0"/>
              <a:t>Lessons learnt</a:t>
            </a:r>
            <a:endParaRPr lang="en-GB" dirty="0"/>
          </a:p>
        </p:txBody>
      </p:sp>
      <p:sp>
        <p:nvSpPr>
          <p:cNvPr id="4" name="Slide Number Placeholder 3">
            <a:extLst>
              <a:ext uri="{FF2B5EF4-FFF2-40B4-BE49-F238E27FC236}">
                <a16:creationId xmlns:a16="http://schemas.microsoft.com/office/drawing/2014/main" id="{CDF548BD-C30A-4512-8ACA-BF1ECC669306}"/>
              </a:ext>
            </a:extLst>
          </p:cNvPr>
          <p:cNvSpPr>
            <a:spLocks noGrp="1"/>
          </p:cNvSpPr>
          <p:nvPr>
            <p:ph type="sldNum" sz="quarter" idx="12"/>
          </p:nvPr>
        </p:nvSpPr>
        <p:spPr/>
        <p:txBody>
          <a:bodyPr/>
          <a:lstStyle/>
          <a:p>
            <a:fld id="{1EB79DAB-90E4-4F14-9B31-761BB9951B41}" type="slidenum">
              <a:rPr lang="en-GB" smtClean="0"/>
              <a:pPr/>
              <a:t>31</a:t>
            </a:fld>
            <a:endParaRPr lang="en-GB" dirty="0"/>
          </a:p>
        </p:txBody>
      </p:sp>
      <p:sp>
        <p:nvSpPr>
          <p:cNvPr id="5" name="TextBox 4">
            <a:extLst>
              <a:ext uri="{FF2B5EF4-FFF2-40B4-BE49-F238E27FC236}">
                <a16:creationId xmlns:a16="http://schemas.microsoft.com/office/drawing/2014/main" id="{5AEE7AEB-0C1F-4BDB-A448-EF742139B567}"/>
              </a:ext>
            </a:extLst>
          </p:cNvPr>
          <p:cNvSpPr txBox="1"/>
          <p:nvPr/>
        </p:nvSpPr>
        <p:spPr>
          <a:xfrm>
            <a:off x="302847" y="1488645"/>
            <a:ext cx="11328398" cy="1200329"/>
          </a:xfrm>
          <a:prstGeom prst="rect">
            <a:avLst/>
          </a:prstGeom>
          <a:noFill/>
        </p:spPr>
        <p:txBody>
          <a:bodyPr wrap="square" rtlCol="0">
            <a:spAutoFit/>
          </a:bodyPr>
          <a:lstStyle/>
          <a:p>
            <a:pPr algn="l"/>
            <a:r>
              <a:rPr lang="en-GB" sz="2400" b="1" dirty="0">
                <a:solidFill>
                  <a:schemeClr val="accent1"/>
                </a:solidFill>
                <a:latin typeface="+mj-lt"/>
              </a:rPr>
              <a:t>What were your group’s </a:t>
            </a:r>
            <a:r>
              <a:rPr lang="en-GB" sz="2400" b="1" i="0" u="none" strike="noStrike" baseline="0" dirty="0">
                <a:solidFill>
                  <a:schemeClr val="accent1"/>
                </a:solidFill>
                <a:latin typeface="+mj-lt"/>
              </a:rPr>
              <a:t>successes and weaknesses?  </a:t>
            </a:r>
          </a:p>
          <a:p>
            <a:pPr algn="l"/>
            <a:endParaRPr lang="en-GB" sz="2400" b="1" dirty="0">
              <a:solidFill>
                <a:srgbClr val="585757"/>
              </a:solidFill>
              <a:latin typeface="+mj-lt"/>
            </a:endParaRPr>
          </a:p>
          <a:p>
            <a:pPr algn="l"/>
            <a:r>
              <a:rPr lang="en-GB" sz="2400" b="1" i="0" u="none" strike="noStrike" baseline="0" dirty="0">
                <a:solidFill>
                  <a:schemeClr val="accent1"/>
                </a:solidFill>
                <a:latin typeface="+mj-lt"/>
              </a:rPr>
              <a:t>Wha</a:t>
            </a:r>
            <a:r>
              <a:rPr lang="en-GB" sz="2400" b="1" dirty="0">
                <a:solidFill>
                  <a:schemeClr val="accent1"/>
                </a:solidFill>
                <a:latin typeface="+mj-lt"/>
              </a:rPr>
              <a:t>t </a:t>
            </a:r>
            <a:r>
              <a:rPr lang="en-GB" sz="2400" b="1" i="0" u="none" strike="noStrike" baseline="0" dirty="0">
                <a:solidFill>
                  <a:schemeClr val="accent1"/>
                </a:solidFill>
                <a:latin typeface="+mj-lt"/>
              </a:rPr>
              <a:t>steps can you take next time to ensure things go more smoothly?</a:t>
            </a:r>
            <a:endParaRPr lang="en-GB" sz="2400" b="1" dirty="0">
              <a:solidFill>
                <a:schemeClr val="accent1"/>
              </a:solidFill>
              <a:latin typeface="+mj-lt"/>
            </a:endParaRPr>
          </a:p>
        </p:txBody>
      </p:sp>
      <p:pic>
        <p:nvPicPr>
          <p:cNvPr id="8" name="Picture 7" descr="A picture containing sky, outdoor, water, nature&#10;&#10;Description automatically generated">
            <a:extLst>
              <a:ext uri="{FF2B5EF4-FFF2-40B4-BE49-F238E27FC236}">
                <a16:creationId xmlns:a16="http://schemas.microsoft.com/office/drawing/2014/main" id="{147D76E2-11F7-42AE-AF14-16F5B09C34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8661" y="3028969"/>
            <a:ext cx="5474677" cy="3567094"/>
          </a:xfrm>
          <a:prstGeom prst="rect">
            <a:avLst/>
          </a:prstGeom>
          <a:ln w="28575">
            <a:solidFill>
              <a:schemeClr val="accent1"/>
            </a:solidFill>
          </a:ln>
        </p:spPr>
      </p:pic>
      <p:grpSp>
        <p:nvGrpSpPr>
          <p:cNvPr id="17" name="Group 16">
            <a:extLst>
              <a:ext uri="{FF2B5EF4-FFF2-40B4-BE49-F238E27FC236}">
                <a16:creationId xmlns:a16="http://schemas.microsoft.com/office/drawing/2014/main" id="{28583DEB-7E30-4395-A66A-3FF644D0CBDB}"/>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27DF0920-1376-41EA-9D9D-424E0D5955B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79C89A4E-C675-4379-B5B3-B791C72CD0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22" name="Picture 21" descr="Logo, company name&#10;&#10;Description automatically generated">
              <a:extLst>
                <a:ext uri="{FF2B5EF4-FFF2-40B4-BE49-F238E27FC236}">
                  <a16:creationId xmlns:a16="http://schemas.microsoft.com/office/drawing/2014/main" id="{790960AA-297D-4D22-90EF-206D770483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3" name="Picture 4" descr="Paper Airplane, Send, Newsletter, Icon, Blue, Handcraft">
              <a:extLst>
                <a:ext uri="{FF2B5EF4-FFF2-40B4-BE49-F238E27FC236}">
                  <a16:creationId xmlns:a16="http://schemas.microsoft.com/office/drawing/2014/main" id="{D9EFD2D7-811D-4432-B606-1BF66890E74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0915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CC9B-A4C8-4814-A51F-DBB170209842}"/>
              </a:ext>
            </a:extLst>
          </p:cNvPr>
          <p:cNvSpPr>
            <a:spLocks noGrp="1"/>
          </p:cNvSpPr>
          <p:nvPr>
            <p:ph type="title"/>
          </p:nvPr>
        </p:nvSpPr>
        <p:spPr/>
        <p:txBody>
          <a:bodyPr/>
          <a:lstStyle/>
          <a:p>
            <a:r>
              <a:rPr lang="en-GB" b="1" i="0" u="none" strike="noStrike" baseline="0" dirty="0">
                <a:solidFill>
                  <a:srgbClr val="3C3C41"/>
                </a:solidFill>
              </a:rPr>
              <a:t>What is marketing?</a:t>
            </a:r>
            <a:endParaRPr lang="en-GB" dirty="0"/>
          </a:p>
        </p:txBody>
      </p:sp>
      <p:sp>
        <p:nvSpPr>
          <p:cNvPr id="3" name="Content Placeholder 2">
            <a:extLst>
              <a:ext uri="{FF2B5EF4-FFF2-40B4-BE49-F238E27FC236}">
                <a16:creationId xmlns:a16="http://schemas.microsoft.com/office/drawing/2014/main" id="{2C901405-784D-41DB-93A8-691925D1DA6D}"/>
              </a:ext>
            </a:extLst>
          </p:cNvPr>
          <p:cNvSpPr>
            <a:spLocks noGrp="1"/>
          </p:cNvSpPr>
          <p:nvPr>
            <p:ph idx="1"/>
          </p:nvPr>
        </p:nvSpPr>
        <p:spPr>
          <a:xfrm>
            <a:off x="6232990" y="2481910"/>
            <a:ext cx="5287481" cy="4536356"/>
          </a:xfrm>
        </p:spPr>
        <p:txBody>
          <a:bodyPr/>
          <a:lstStyle/>
          <a:p>
            <a:pPr algn="l"/>
            <a:r>
              <a:rPr lang="en-GB" b="0" i="0" u="none" strike="noStrike" baseline="0" dirty="0">
                <a:solidFill>
                  <a:srgbClr val="3C3C41"/>
                </a:solidFill>
              </a:rPr>
              <a:t>Marketing is about making sure the right people know about what you have to offer, getting them to come to you and getting them to buy or buy into what you have to offer.</a:t>
            </a:r>
            <a:endParaRPr lang="en-GB" dirty="0">
              <a:solidFill>
                <a:srgbClr val="3C3C41"/>
              </a:solidFill>
            </a:endParaRPr>
          </a:p>
        </p:txBody>
      </p:sp>
      <p:sp>
        <p:nvSpPr>
          <p:cNvPr id="5" name="Slide Number Placeholder 4">
            <a:extLst>
              <a:ext uri="{FF2B5EF4-FFF2-40B4-BE49-F238E27FC236}">
                <a16:creationId xmlns:a16="http://schemas.microsoft.com/office/drawing/2014/main" id="{80924EE4-23A6-4250-9E20-05931351AF89}"/>
              </a:ext>
            </a:extLst>
          </p:cNvPr>
          <p:cNvSpPr>
            <a:spLocks noGrp="1"/>
          </p:cNvSpPr>
          <p:nvPr>
            <p:ph type="sldNum" sz="quarter" idx="12"/>
          </p:nvPr>
        </p:nvSpPr>
        <p:spPr/>
        <p:txBody>
          <a:bodyPr/>
          <a:lstStyle/>
          <a:p>
            <a:fld id="{1EB79DAB-90E4-4F14-9B31-761BB9951B41}" type="slidenum">
              <a:rPr lang="en-GB" smtClean="0"/>
              <a:pPr/>
              <a:t>4</a:t>
            </a:fld>
            <a:endParaRPr lang="en-GB" dirty="0"/>
          </a:p>
        </p:txBody>
      </p:sp>
      <p:pic>
        <p:nvPicPr>
          <p:cNvPr id="1026" name="Picture 2" descr="Ecommerce, Selling Online, Online Sales, E-Commerce">
            <a:extLst>
              <a:ext uri="{FF2B5EF4-FFF2-40B4-BE49-F238E27FC236}">
                <a16:creationId xmlns:a16="http://schemas.microsoft.com/office/drawing/2014/main" id="{389A007C-2F82-486B-B6B5-D6E276E8E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1" y="1786904"/>
            <a:ext cx="5527211" cy="3109057"/>
          </a:xfrm>
          <a:prstGeom prst="rect">
            <a:avLst/>
          </a:prstGeom>
          <a:noFill/>
          <a:ln w="28575">
            <a:solidFill>
              <a:schemeClr val="accent1"/>
            </a:solidFill>
          </a:ln>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E8907E10-90A3-4CE7-BEF3-D9B8883961F7}"/>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24863349-8134-4F06-9E3B-3D42E7AA8CEB}"/>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3292A209-C5E1-4629-86A0-3CA0E0B3548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6" name="Picture 15" descr="Logo, company name&#10;&#10;Description automatically generated">
              <a:extLst>
                <a:ext uri="{FF2B5EF4-FFF2-40B4-BE49-F238E27FC236}">
                  <a16:creationId xmlns:a16="http://schemas.microsoft.com/office/drawing/2014/main" id="{9D82C636-BAE6-40EB-82CB-7260DBC2752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7" name="Picture 4" descr="Paper Airplane, Send, Newsletter, Icon, Blue, Handcraft">
              <a:extLst>
                <a:ext uri="{FF2B5EF4-FFF2-40B4-BE49-F238E27FC236}">
                  <a16:creationId xmlns:a16="http://schemas.microsoft.com/office/drawing/2014/main" id="{CDAAC20B-C797-47B4-BEE5-CFEE2F2DBC1D}"/>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1399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6A4B-12BE-4DBA-8264-EFD6014EC995}"/>
              </a:ext>
            </a:extLst>
          </p:cNvPr>
          <p:cNvSpPr>
            <a:spLocks noGrp="1"/>
          </p:cNvSpPr>
          <p:nvPr>
            <p:ph type="title"/>
          </p:nvPr>
        </p:nvSpPr>
        <p:spPr/>
        <p:txBody>
          <a:bodyPr/>
          <a:lstStyle/>
          <a:p>
            <a:r>
              <a:rPr lang="en-GB" dirty="0"/>
              <a:t>Your brief</a:t>
            </a:r>
          </a:p>
        </p:txBody>
      </p:sp>
      <p:sp>
        <p:nvSpPr>
          <p:cNvPr id="3" name="Content Placeholder 2">
            <a:extLst>
              <a:ext uri="{FF2B5EF4-FFF2-40B4-BE49-F238E27FC236}">
                <a16:creationId xmlns:a16="http://schemas.microsoft.com/office/drawing/2014/main" id="{E447BFE4-6619-423E-AED5-EF26F3980717}"/>
              </a:ext>
            </a:extLst>
          </p:cNvPr>
          <p:cNvSpPr>
            <a:spLocks noGrp="1"/>
          </p:cNvSpPr>
          <p:nvPr>
            <p:ph idx="1"/>
          </p:nvPr>
        </p:nvSpPr>
        <p:spPr>
          <a:xfrm>
            <a:off x="431053" y="1700213"/>
            <a:ext cx="6840369" cy="4536356"/>
          </a:xfrm>
        </p:spPr>
        <p:txBody>
          <a:bodyPr/>
          <a:lstStyle/>
          <a:p>
            <a:r>
              <a:rPr lang="en-GB" dirty="0">
                <a:solidFill>
                  <a:schemeClr val="accent1"/>
                </a:solidFill>
              </a:rPr>
              <a:t>Imagine you are </a:t>
            </a:r>
            <a:r>
              <a:rPr lang="en-GB" i="0" u="none" strike="noStrike" baseline="0" dirty="0">
                <a:solidFill>
                  <a:schemeClr val="accent1"/>
                </a:solidFill>
              </a:rPr>
              <a:t>marketing experts.</a:t>
            </a:r>
          </a:p>
          <a:p>
            <a:endParaRPr lang="en-GB" b="0" dirty="0">
              <a:solidFill>
                <a:schemeClr val="tx1"/>
              </a:solidFill>
            </a:endParaRPr>
          </a:p>
          <a:p>
            <a:pPr algn="l"/>
            <a:r>
              <a:rPr lang="en-GB" b="0" i="0" u="none" strike="noStrike" baseline="0" dirty="0">
                <a:solidFill>
                  <a:schemeClr val="tx1"/>
                </a:solidFill>
              </a:rPr>
              <a:t>Your client Natural Resources Wales (NRW),</a:t>
            </a:r>
          </a:p>
          <a:p>
            <a:pPr algn="l"/>
            <a:r>
              <a:rPr lang="en-GB" b="0" i="0" u="none" strike="noStrike" baseline="0" dirty="0">
                <a:solidFill>
                  <a:schemeClr val="tx1"/>
                </a:solidFill>
              </a:rPr>
              <a:t>would like your help to plan and create a promotional newsletter for the Wales Coast Path. </a:t>
            </a:r>
          </a:p>
          <a:p>
            <a:pPr algn="l"/>
            <a:endParaRPr lang="en-GB" b="0" dirty="0">
              <a:solidFill>
                <a:schemeClr val="tx1"/>
              </a:solidFill>
            </a:endParaRPr>
          </a:p>
          <a:p>
            <a:pPr algn="l"/>
            <a:r>
              <a:rPr lang="en-GB" b="0" i="0" u="none" strike="noStrike" baseline="0" dirty="0">
                <a:solidFill>
                  <a:schemeClr val="tx1"/>
                </a:solidFill>
              </a:rPr>
              <a:t>Your newsletter will be emailed to people across Wales with the aim of encouraging tourists to visit and discover the Wales Coast Path. </a:t>
            </a:r>
            <a:endParaRPr lang="en-GB" b="0" dirty="0">
              <a:solidFill>
                <a:schemeClr val="tx1"/>
              </a:solidFill>
            </a:endParaRPr>
          </a:p>
        </p:txBody>
      </p:sp>
      <p:sp>
        <p:nvSpPr>
          <p:cNvPr id="4" name="Slide Number Placeholder 3">
            <a:extLst>
              <a:ext uri="{FF2B5EF4-FFF2-40B4-BE49-F238E27FC236}">
                <a16:creationId xmlns:a16="http://schemas.microsoft.com/office/drawing/2014/main" id="{994367EE-C079-46F7-B0E0-8DE920C36ACC}"/>
              </a:ext>
            </a:extLst>
          </p:cNvPr>
          <p:cNvSpPr>
            <a:spLocks noGrp="1"/>
          </p:cNvSpPr>
          <p:nvPr>
            <p:ph type="sldNum" sz="quarter" idx="12"/>
          </p:nvPr>
        </p:nvSpPr>
        <p:spPr/>
        <p:txBody>
          <a:bodyPr/>
          <a:lstStyle/>
          <a:p>
            <a:fld id="{1EB79DAB-90E4-4F14-9B31-761BB9951B41}" type="slidenum">
              <a:rPr lang="en-GB" smtClean="0"/>
              <a:pPr/>
              <a:t>5</a:t>
            </a:fld>
            <a:endParaRPr lang="en-GB" dirty="0"/>
          </a:p>
        </p:txBody>
      </p:sp>
      <p:pic>
        <p:nvPicPr>
          <p:cNvPr id="6" name="Picture 5" descr="A person working on a computer&#10;&#10;Description automatically generated with medium confidence">
            <a:extLst>
              <a:ext uri="{FF2B5EF4-FFF2-40B4-BE49-F238E27FC236}">
                <a16:creationId xmlns:a16="http://schemas.microsoft.com/office/drawing/2014/main" id="{353174A0-8BB8-4F30-B182-53725B3260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028" y="2422574"/>
            <a:ext cx="4386214" cy="2924143"/>
          </a:xfrm>
          <a:prstGeom prst="rect">
            <a:avLst/>
          </a:prstGeom>
          <a:ln w="28575">
            <a:solidFill>
              <a:schemeClr val="accent1"/>
            </a:solidFill>
          </a:ln>
        </p:spPr>
      </p:pic>
      <p:grpSp>
        <p:nvGrpSpPr>
          <p:cNvPr id="12" name="Group 11">
            <a:extLst>
              <a:ext uri="{FF2B5EF4-FFF2-40B4-BE49-F238E27FC236}">
                <a16:creationId xmlns:a16="http://schemas.microsoft.com/office/drawing/2014/main" id="{5BC7896B-25EB-47A0-BE6B-144EBE92152B}"/>
              </a:ext>
            </a:extLst>
          </p:cNvPr>
          <p:cNvGrpSpPr/>
          <p:nvPr/>
        </p:nvGrpSpPr>
        <p:grpSpPr>
          <a:xfrm>
            <a:off x="139700" y="77475"/>
            <a:ext cx="11632172" cy="6761475"/>
            <a:chOff x="139700" y="77475"/>
            <a:chExt cx="11632172" cy="6761475"/>
          </a:xfrm>
        </p:grpSpPr>
        <p:sp>
          <p:nvSpPr>
            <p:cNvPr id="13" name="Footer Placeholder 11">
              <a:extLst>
                <a:ext uri="{FF2B5EF4-FFF2-40B4-BE49-F238E27FC236}">
                  <a16:creationId xmlns:a16="http://schemas.microsoft.com/office/drawing/2014/main" id="{7A93FE42-79DB-438E-93A3-D44B8C4D8305}"/>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4" name="Graphic 13" descr="Megaphone with solid fill">
              <a:extLst>
                <a:ext uri="{FF2B5EF4-FFF2-40B4-BE49-F238E27FC236}">
                  <a16:creationId xmlns:a16="http://schemas.microsoft.com/office/drawing/2014/main" id="{DE666AF8-4B0A-4CC3-A6DC-7D315B7BC6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5" name="Picture 14" descr="Logo, company name&#10;&#10;Description automatically generated">
              <a:extLst>
                <a:ext uri="{FF2B5EF4-FFF2-40B4-BE49-F238E27FC236}">
                  <a16:creationId xmlns:a16="http://schemas.microsoft.com/office/drawing/2014/main" id="{A1A14C6B-472F-4EFD-9803-F59CAED50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6" name="Picture 4" descr="Paper Airplane, Send, Newsletter, Icon, Blue, Handcraft">
              <a:extLst>
                <a:ext uri="{FF2B5EF4-FFF2-40B4-BE49-F238E27FC236}">
                  <a16:creationId xmlns:a16="http://schemas.microsoft.com/office/drawing/2014/main" id="{F5568347-8639-4AD7-97E1-4DDF083F40B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69809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7586B-E98B-46C3-AE77-DA1C344E4EF8}"/>
              </a:ext>
            </a:extLst>
          </p:cNvPr>
          <p:cNvSpPr>
            <a:spLocks noGrp="1"/>
          </p:cNvSpPr>
          <p:nvPr>
            <p:ph type="title"/>
          </p:nvPr>
        </p:nvSpPr>
        <p:spPr/>
        <p:txBody>
          <a:bodyPr/>
          <a:lstStyle/>
          <a:p>
            <a:r>
              <a:rPr lang="en-GB" dirty="0"/>
              <a:t>Task</a:t>
            </a:r>
          </a:p>
        </p:txBody>
      </p:sp>
      <p:sp>
        <p:nvSpPr>
          <p:cNvPr id="3" name="Content Placeholder 2">
            <a:extLst>
              <a:ext uri="{FF2B5EF4-FFF2-40B4-BE49-F238E27FC236}">
                <a16:creationId xmlns:a16="http://schemas.microsoft.com/office/drawing/2014/main" id="{FF197EDA-2498-48FF-9F98-ABDA1EDC87C2}"/>
              </a:ext>
            </a:extLst>
          </p:cNvPr>
          <p:cNvSpPr>
            <a:spLocks noGrp="1"/>
          </p:cNvSpPr>
          <p:nvPr>
            <p:ph idx="1"/>
          </p:nvPr>
        </p:nvSpPr>
        <p:spPr>
          <a:xfrm>
            <a:off x="431053" y="1758785"/>
            <a:ext cx="5177263" cy="4536356"/>
          </a:xfrm>
        </p:spPr>
        <p:txBody>
          <a:bodyPr/>
          <a:lstStyle/>
          <a:p>
            <a:pPr algn="l"/>
            <a:r>
              <a:rPr lang="en-GB" b="0" i="0" u="none" strike="noStrike" baseline="0" dirty="0">
                <a:solidFill>
                  <a:schemeClr val="tx1"/>
                </a:solidFill>
              </a:rPr>
              <a:t>Working in small groups:</a:t>
            </a:r>
            <a:endParaRPr lang="en-GB" b="0" dirty="0">
              <a:solidFill>
                <a:schemeClr val="tx1"/>
              </a:solidFill>
            </a:endParaRPr>
          </a:p>
          <a:p>
            <a:pPr algn="l"/>
            <a:endParaRPr lang="en-GB" b="0" i="0" u="none" strike="noStrike" baseline="0" dirty="0">
              <a:solidFill>
                <a:schemeClr val="tx1"/>
              </a:solidFill>
            </a:endParaRPr>
          </a:p>
          <a:p>
            <a:pPr algn="l"/>
            <a:r>
              <a:rPr lang="en-GB" b="0" i="0" u="none" strike="noStrike" baseline="0" dirty="0">
                <a:solidFill>
                  <a:schemeClr val="tx1"/>
                </a:solidFill>
              </a:rPr>
              <a:t>Consider, is there a section of the path your group would like to promote? </a:t>
            </a:r>
          </a:p>
          <a:p>
            <a:pPr algn="l"/>
            <a:endParaRPr lang="en-GB" b="0" dirty="0">
              <a:solidFill>
                <a:schemeClr val="tx1"/>
              </a:solidFill>
            </a:endParaRPr>
          </a:p>
          <a:p>
            <a:pPr algn="l"/>
            <a:r>
              <a:rPr lang="en-GB" b="0" i="0" u="none" strike="noStrike" baseline="0" dirty="0">
                <a:solidFill>
                  <a:schemeClr val="tx1"/>
                </a:solidFill>
              </a:rPr>
              <a:t>Or will you create a newsletter to promote the Wales Coast Path in general? </a:t>
            </a:r>
          </a:p>
          <a:p>
            <a:pPr algn="l"/>
            <a:endParaRPr lang="en-GB" b="0" dirty="0">
              <a:solidFill>
                <a:schemeClr val="tx1"/>
              </a:solidFill>
            </a:endParaRPr>
          </a:p>
        </p:txBody>
      </p:sp>
      <p:sp>
        <p:nvSpPr>
          <p:cNvPr id="5" name="Slide Number Placeholder 4">
            <a:extLst>
              <a:ext uri="{FF2B5EF4-FFF2-40B4-BE49-F238E27FC236}">
                <a16:creationId xmlns:a16="http://schemas.microsoft.com/office/drawing/2014/main" id="{19E067A1-1DB3-47FF-A5EB-D75E8B9CB579}"/>
              </a:ext>
            </a:extLst>
          </p:cNvPr>
          <p:cNvSpPr>
            <a:spLocks noGrp="1"/>
          </p:cNvSpPr>
          <p:nvPr>
            <p:ph type="sldNum" sz="quarter" idx="12"/>
          </p:nvPr>
        </p:nvSpPr>
        <p:spPr/>
        <p:txBody>
          <a:bodyPr/>
          <a:lstStyle/>
          <a:p>
            <a:fld id="{1EB79DAB-90E4-4F14-9B31-761BB9951B41}" type="slidenum">
              <a:rPr lang="en-GB" smtClean="0"/>
              <a:pPr/>
              <a:t>6</a:t>
            </a:fld>
            <a:endParaRPr lang="en-GB" dirty="0"/>
          </a:p>
        </p:txBody>
      </p:sp>
      <p:pic>
        <p:nvPicPr>
          <p:cNvPr id="13" name="Picture 12" descr="A picture containing grass, sky, outdoor, megalith&#10;&#10;Description automatically generated">
            <a:extLst>
              <a:ext uri="{FF2B5EF4-FFF2-40B4-BE49-F238E27FC236}">
                <a16:creationId xmlns:a16="http://schemas.microsoft.com/office/drawing/2014/main" id="{DDD089FA-16AD-438C-8730-7D657757F3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5246" y="1821256"/>
            <a:ext cx="5684954" cy="3794087"/>
          </a:xfrm>
          <a:prstGeom prst="rect">
            <a:avLst/>
          </a:prstGeom>
          <a:ln w="28575">
            <a:solidFill>
              <a:schemeClr val="accent1"/>
            </a:solidFill>
          </a:ln>
        </p:spPr>
      </p:pic>
      <p:grpSp>
        <p:nvGrpSpPr>
          <p:cNvPr id="12" name="Group 11">
            <a:extLst>
              <a:ext uri="{FF2B5EF4-FFF2-40B4-BE49-F238E27FC236}">
                <a16:creationId xmlns:a16="http://schemas.microsoft.com/office/drawing/2014/main" id="{F52FB07B-0A6F-4A62-8AE6-86DB3E1E9FF8}"/>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68613D34-2AF0-4827-8E0B-CFB750691DC4}"/>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BDC6F8DE-A879-43D4-8380-4A200C47CCB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32486" y="5864226"/>
              <a:ext cx="914400" cy="914400"/>
            </a:xfrm>
            <a:prstGeom prst="rect">
              <a:avLst/>
            </a:prstGeom>
          </p:spPr>
        </p:pic>
        <p:pic>
          <p:nvPicPr>
            <p:cNvPr id="16" name="Picture 15" descr="Logo, company name&#10;&#10;Description automatically generated">
              <a:extLst>
                <a:ext uri="{FF2B5EF4-FFF2-40B4-BE49-F238E27FC236}">
                  <a16:creationId xmlns:a16="http://schemas.microsoft.com/office/drawing/2014/main" id="{783CE846-5796-4A9E-8248-B7E24FA416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7" name="Picture 4" descr="Paper Airplane, Send, Newsletter, Icon, Blue, Handcraft">
              <a:extLst>
                <a:ext uri="{FF2B5EF4-FFF2-40B4-BE49-F238E27FC236}">
                  <a16:creationId xmlns:a16="http://schemas.microsoft.com/office/drawing/2014/main" id="{9D5DFF9E-EC0A-4518-8C2F-D6EF622E0308}"/>
                </a:ext>
              </a:extLst>
            </p:cNvPr>
            <p:cNvPicPr>
              <a:picLocks noChangeAspect="1" noChangeArrowheads="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68588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45D1B-1E4A-4AEA-87C0-76AE108CE7F4}"/>
              </a:ext>
            </a:extLst>
          </p:cNvPr>
          <p:cNvSpPr>
            <a:spLocks noGrp="1"/>
          </p:cNvSpPr>
          <p:nvPr>
            <p:ph type="title"/>
          </p:nvPr>
        </p:nvSpPr>
        <p:spPr>
          <a:xfrm>
            <a:off x="431800" y="667542"/>
            <a:ext cx="8775700" cy="1223963"/>
          </a:xfrm>
        </p:spPr>
        <p:txBody>
          <a:bodyPr/>
          <a:lstStyle/>
          <a:p>
            <a:r>
              <a:rPr lang="en-GB" i="0" u="none" strike="noStrike" baseline="0" dirty="0"/>
              <a:t>Discuss: What are the pros and cons of a promotional newsletter? </a:t>
            </a:r>
            <a:br>
              <a:rPr lang="en-GB" dirty="0"/>
            </a:br>
            <a:endParaRPr lang="en-GB" dirty="0"/>
          </a:p>
        </p:txBody>
      </p:sp>
      <p:sp>
        <p:nvSpPr>
          <p:cNvPr id="5" name="Slide Number Placeholder 4">
            <a:extLst>
              <a:ext uri="{FF2B5EF4-FFF2-40B4-BE49-F238E27FC236}">
                <a16:creationId xmlns:a16="http://schemas.microsoft.com/office/drawing/2014/main" id="{5483EDC0-9C42-406C-8E41-B278ACB0B055}"/>
              </a:ext>
            </a:extLst>
          </p:cNvPr>
          <p:cNvSpPr>
            <a:spLocks noGrp="1"/>
          </p:cNvSpPr>
          <p:nvPr>
            <p:ph type="sldNum" sz="quarter" idx="12"/>
          </p:nvPr>
        </p:nvSpPr>
        <p:spPr/>
        <p:txBody>
          <a:bodyPr/>
          <a:lstStyle/>
          <a:p>
            <a:fld id="{1EB79DAB-90E4-4F14-9B31-761BB9951B41}" type="slidenum">
              <a:rPr lang="en-GB" smtClean="0"/>
              <a:pPr/>
              <a:t>7</a:t>
            </a:fld>
            <a:endParaRPr lang="en-GB" dirty="0"/>
          </a:p>
        </p:txBody>
      </p:sp>
      <p:grpSp>
        <p:nvGrpSpPr>
          <p:cNvPr id="11" name="Group 10">
            <a:extLst>
              <a:ext uri="{FF2B5EF4-FFF2-40B4-BE49-F238E27FC236}">
                <a16:creationId xmlns:a16="http://schemas.microsoft.com/office/drawing/2014/main" id="{4BEFFABE-8773-48CC-A915-00A2297A40F6}"/>
              </a:ext>
            </a:extLst>
          </p:cNvPr>
          <p:cNvGrpSpPr/>
          <p:nvPr/>
        </p:nvGrpSpPr>
        <p:grpSpPr>
          <a:xfrm>
            <a:off x="139700" y="77475"/>
            <a:ext cx="11632172" cy="6761475"/>
            <a:chOff x="139700" y="77475"/>
            <a:chExt cx="11632172" cy="6761475"/>
          </a:xfrm>
        </p:grpSpPr>
        <p:sp>
          <p:nvSpPr>
            <p:cNvPr id="13" name="Footer Placeholder 11">
              <a:extLst>
                <a:ext uri="{FF2B5EF4-FFF2-40B4-BE49-F238E27FC236}">
                  <a16:creationId xmlns:a16="http://schemas.microsoft.com/office/drawing/2014/main" id="{4BFFEFEB-EBF6-4B34-8DC3-8A488C5BF920}"/>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4" name="Graphic 13" descr="Megaphone with solid fill">
              <a:extLst>
                <a:ext uri="{FF2B5EF4-FFF2-40B4-BE49-F238E27FC236}">
                  <a16:creationId xmlns:a16="http://schemas.microsoft.com/office/drawing/2014/main" id="{17D9A4BD-7B87-4022-B117-6CFC5940324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15" name="Picture 14" descr="Logo, company name&#10;&#10;Description automatically generated">
              <a:extLst>
                <a:ext uri="{FF2B5EF4-FFF2-40B4-BE49-F238E27FC236}">
                  <a16:creationId xmlns:a16="http://schemas.microsoft.com/office/drawing/2014/main" id="{C502FC94-170D-4C0D-9F8B-E1B7837CCA9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16" name="Picture 4" descr="Paper Airplane, Send, Newsletter, Icon, Blue, Handcraft">
              <a:extLst>
                <a:ext uri="{FF2B5EF4-FFF2-40B4-BE49-F238E27FC236}">
                  <a16:creationId xmlns:a16="http://schemas.microsoft.com/office/drawing/2014/main" id="{1D29EC9E-8420-454C-ADAD-7EED8C87134B}"/>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2" descr="Group, Team, Feedback, Report Back, Balloons, Clouds">
            <a:extLst>
              <a:ext uri="{FF2B5EF4-FFF2-40B4-BE49-F238E27FC236}">
                <a16:creationId xmlns:a16="http://schemas.microsoft.com/office/drawing/2014/main" id="{C55B6C56-02BF-4935-8064-05B37E11C1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69" y="1852276"/>
            <a:ext cx="9468617" cy="4201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87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FFDB3-A3CD-47DE-8E62-79E08F442221}"/>
              </a:ext>
            </a:extLst>
          </p:cNvPr>
          <p:cNvSpPr>
            <a:spLocks noGrp="1"/>
          </p:cNvSpPr>
          <p:nvPr>
            <p:ph type="title"/>
          </p:nvPr>
        </p:nvSpPr>
        <p:spPr>
          <a:xfrm>
            <a:off x="431801" y="476250"/>
            <a:ext cx="8775700" cy="973409"/>
          </a:xfrm>
        </p:spPr>
        <p:txBody>
          <a:bodyPr/>
          <a:lstStyle/>
          <a:p>
            <a:r>
              <a:rPr lang="en-GB" dirty="0"/>
              <a:t>Background information</a:t>
            </a:r>
          </a:p>
        </p:txBody>
      </p:sp>
      <p:sp>
        <p:nvSpPr>
          <p:cNvPr id="3" name="Content Placeholder 2">
            <a:extLst>
              <a:ext uri="{FF2B5EF4-FFF2-40B4-BE49-F238E27FC236}">
                <a16:creationId xmlns:a16="http://schemas.microsoft.com/office/drawing/2014/main" id="{85059FFE-B3E2-4256-B921-40B287576688}"/>
              </a:ext>
            </a:extLst>
          </p:cNvPr>
          <p:cNvSpPr>
            <a:spLocks noGrp="1"/>
          </p:cNvSpPr>
          <p:nvPr>
            <p:ph idx="1"/>
          </p:nvPr>
        </p:nvSpPr>
        <p:spPr>
          <a:xfrm>
            <a:off x="431053" y="1518673"/>
            <a:ext cx="11328400" cy="4536356"/>
          </a:xfrm>
        </p:spPr>
        <p:txBody>
          <a:bodyPr/>
          <a:lstStyle/>
          <a:p>
            <a:r>
              <a:rPr lang="en-GB" dirty="0"/>
              <a:t>What do you know about the client?</a:t>
            </a:r>
          </a:p>
        </p:txBody>
      </p:sp>
      <p:sp>
        <p:nvSpPr>
          <p:cNvPr id="5" name="Slide Number Placeholder 4">
            <a:extLst>
              <a:ext uri="{FF2B5EF4-FFF2-40B4-BE49-F238E27FC236}">
                <a16:creationId xmlns:a16="http://schemas.microsoft.com/office/drawing/2014/main" id="{6F65B619-CF85-44FA-9006-CA8ACA5F3578}"/>
              </a:ext>
            </a:extLst>
          </p:cNvPr>
          <p:cNvSpPr>
            <a:spLocks noGrp="1"/>
          </p:cNvSpPr>
          <p:nvPr>
            <p:ph type="sldNum" sz="quarter" idx="12"/>
          </p:nvPr>
        </p:nvSpPr>
        <p:spPr/>
        <p:txBody>
          <a:bodyPr/>
          <a:lstStyle/>
          <a:p>
            <a:fld id="{1EB79DAB-90E4-4F14-9B31-761BB9951B41}" type="slidenum">
              <a:rPr lang="en-GB" smtClean="0"/>
              <a:pPr/>
              <a:t>8</a:t>
            </a:fld>
            <a:endParaRPr lang="en-GB" dirty="0"/>
          </a:p>
        </p:txBody>
      </p:sp>
      <p:sp>
        <p:nvSpPr>
          <p:cNvPr id="12" name="TextBox 11">
            <a:extLst>
              <a:ext uri="{FF2B5EF4-FFF2-40B4-BE49-F238E27FC236}">
                <a16:creationId xmlns:a16="http://schemas.microsoft.com/office/drawing/2014/main" id="{F941F854-9A48-4A76-ABAA-26614B5FC26F}"/>
              </a:ext>
            </a:extLst>
          </p:cNvPr>
          <p:cNvSpPr txBox="1"/>
          <p:nvPr/>
        </p:nvSpPr>
        <p:spPr>
          <a:xfrm>
            <a:off x="331438" y="2073851"/>
            <a:ext cx="11163157" cy="3831818"/>
          </a:xfrm>
          <a:prstGeom prst="rect">
            <a:avLst/>
          </a:prstGeom>
          <a:noFill/>
        </p:spPr>
        <p:txBody>
          <a:bodyPr wrap="square" rtlCol="0">
            <a:spAutoFit/>
          </a:bodyPr>
          <a:lstStyle/>
          <a:p>
            <a:pPr algn="l"/>
            <a:r>
              <a:rPr lang="en-GB" sz="2400" b="0" i="0" u="none" strike="noStrike" baseline="0" dirty="0"/>
              <a:t>Understanding your client’s business is critical to ensuring the success of your marketing campaign. </a:t>
            </a:r>
          </a:p>
          <a:p>
            <a:pPr marL="285750" indent="-285750" algn="l">
              <a:buFont typeface="Arial" panose="020B0604020202020204" pitchFamily="34" charset="0"/>
              <a:buChar char="•"/>
            </a:pPr>
            <a:endParaRPr lang="en-GB" sz="1500" dirty="0"/>
          </a:p>
          <a:p>
            <a:pPr marL="285750" indent="-285750" algn="l">
              <a:buFont typeface="Arial" panose="020B0604020202020204" pitchFamily="34" charset="0"/>
              <a:buChar char="•"/>
            </a:pPr>
            <a:r>
              <a:rPr lang="en-GB" sz="2400" b="0" i="0" u="none" strike="noStrike" baseline="0" dirty="0"/>
              <a:t>What does your group know about Natural Resources Wales? </a:t>
            </a:r>
          </a:p>
          <a:p>
            <a:pPr marL="285750" indent="-285750" algn="l">
              <a:buFont typeface="Arial" panose="020B0604020202020204" pitchFamily="34" charset="0"/>
              <a:buChar char="•"/>
            </a:pPr>
            <a:endParaRPr lang="en-GB" sz="1500" dirty="0"/>
          </a:p>
          <a:p>
            <a:pPr marL="285750" indent="-285750" algn="l">
              <a:buFont typeface="Arial" panose="020B0604020202020204" pitchFamily="34" charset="0"/>
              <a:buChar char="•"/>
            </a:pPr>
            <a:r>
              <a:rPr lang="en-GB" sz="2400" b="0" i="0" u="none" strike="noStrike" baseline="0" dirty="0"/>
              <a:t>What does the organisation do?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How many staff does the organisation employ?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What are its roles and responsibilities? </a:t>
            </a:r>
          </a:p>
          <a:p>
            <a:pPr marL="285750" indent="-285750" algn="l">
              <a:buFont typeface="Arial" panose="020B0604020202020204" pitchFamily="34" charset="0"/>
              <a:buChar char="•"/>
            </a:pPr>
            <a:endParaRPr lang="en-GB" sz="1500" b="0" i="0" u="none" strike="noStrike" baseline="0" dirty="0"/>
          </a:p>
          <a:p>
            <a:pPr marL="285750" indent="-285750" algn="l">
              <a:buFont typeface="Arial" panose="020B0604020202020204" pitchFamily="34" charset="0"/>
              <a:buChar char="•"/>
            </a:pPr>
            <a:r>
              <a:rPr lang="en-GB" sz="2400" b="0" i="0" u="none" strike="noStrike" baseline="0" dirty="0"/>
              <a:t>What is its role in the Wales Coast path? </a:t>
            </a:r>
            <a:endParaRPr lang="en-GB" sz="2400" dirty="0"/>
          </a:p>
        </p:txBody>
      </p:sp>
      <p:sp>
        <p:nvSpPr>
          <p:cNvPr id="16" name="TextBox 15">
            <a:extLst>
              <a:ext uri="{FF2B5EF4-FFF2-40B4-BE49-F238E27FC236}">
                <a16:creationId xmlns:a16="http://schemas.microsoft.com/office/drawing/2014/main" id="{28799FA0-BF12-46A9-8261-C13CA0D8FE3C}"/>
              </a:ext>
            </a:extLst>
          </p:cNvPr>
          <p:cNvSpPr txBox="1"/>
          <p:nvPr/>
        </p:nvSpPr>
        <p:spPr>
          <a:xfrm>
            <a:off x="9690410" y="2809314"/>
            <a:ext cx="2360396" cy="1938992"/>
          </a:xfrm>
          <a:prstGeom prst="rect">
            <a:avLst/>
          </a:prstGeom>
          <a:solidFill>
            <a:srgbClr val="0091A5"/>
          </a:solidFill>
        </p:spPr>
        <p:txBody>
          <a:bodyPr wrap="square" rtlCol="0">
            <a:spAutoFit/>
          </a:bodyPr>
          <a:lstStyle/>
          <a:p>
            <a:r>
              <a:rPr lang="en-GB" sz="2400" dirty="0">
                <a:solidFill>
                  <a:schemeClr val="bg1"/>
                </a:solidFill>
              </a:rPr>
              <a:t>Click the icon to watch a short video about what NRW does </a:t>
            </a:r>
          </a:p>
        </p:txBody>
      </p:sp>
      <p:pic>
        <p:nvPicPr>
          <p:cNvPr id="15" name="Graphic 14" descr="Clapper board with solid fill">
            <a:hlinkClick r:id="rId2"/>
            <a:extLst>
              <a:ext uri="{FF2B5EF4-FFF2-40B4-BE49-F238E27FC236}">
                <a16:creationId xmlns:a16="http://schemas.microsoft.com/office/drawing/2014/main" id="{48A8770F-6591-4A3C-ABDA-80908BAF51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36406" y="4096891"/>
            <a:ext cx="914400" cy="914400"/>
          </a:xfrm>
          <a:prstGeom prst="rect">
            <a:avLst/>
          </a:prstGeom>
        </p:spPr>
      </p:pic>
      <p:grpSp>
        <p:nvGrpSpPr>
          <p:cNvPr id="17" name="Group 16">
            <a:extLst>
              <a:ext uri="{FF2B5EF4-FFF2-40B4-BE49-F238E27FC236}">
                <a16:creationId xmlns:a16="http://schemas.microsoft.com/office/drawing/2014/main" id="{78A2F95D-DC2E-4B30-A720-9386DF15C2E0}"/>
              </a:ext>
            </a:extLst>
          </p:cNvPr>
          <p:cNvGrpSpPr/>
          <p:nvPr/>
        </p:nvGrpSpPr>
        <p:grpSpPr>
          <a:xfrm>
            <a:off x="139700" y="77475"/>
            <a:ext cx="11632172" cy="6761475"/>
            <a:chOff x="139700" y="77475"/>
            <a:chExt cx="11632172" cy="6761475"/>
          </a:xfrm>
        </p:grpSpPr>
        <p:sp>
          <p:nvSpPr>
            <p:cNvPr id="18" name="Footer Placeholder 11">
              <a:extLst>
                <a:ext uri="{FF2B5EF4-FFF2-40B4-BE49-F238E27FC236}">
                  <a16:creationId xmlns:a16="http://schemas.microsoft.com/office/drawing/2014/main" id="{0C404E58-1B54-4D11-BDF1-FD857A69259A}"/>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9" name="Graphic 18" descr="Megaphone with solid fill">
              <a:extLst>
                <a:ext uri="{FF2B5EF4-FFF2-40B4-BE49-F238E27FC236}">
                  <a16:creationId xmlns:a16="http://schemas.microsoft.com/office/drawing/2014/main" id="{A2651D9D-0C2C-4620-A1F3-60153A8F66A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32486" y="5864226"/>
              <a:ext cx="914400" cy="914400"/>
            </a:xfrm>
            <a:prstGeom prst="rect">
              <a:avLst/>
            </a:prstGeom>
          </p:spPr>
        </p:pic>
        <p:pic>
          <p:nvPicPr>
            <p:cNvPr id="20" name="Picture 19" descr="Logo, company name&#10;&#10;Description automatically generated">
              <a:extLst>
                <a:ext uri="{FF2B5EF4-FFF2-40B4-BE49-F238E27FC236}">
                  <a16:creationId xmlns:a16="http://schemas.microsoft.com/office/drawing/2014/main" id="{7D3D4D00-0058-4089-9572-5847C64BE7E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1" name="Picture 4" descr="Paper Airplane, Send, Newsletter, Icon, Blue, Handcraft">
              <a:extLst>
                <a:ext uri="{FF2B5EF4-FFF2-40B4-BE49-F238E27FC236}">
                  <a16:creationId xmlns:a16="http://schemas.microsoft.com/office/drawing/2014/main" id="{DEFDB25A-8B83-4789-A2E6-98D3D9CA47E3}"/>
                </a:ext>
              </a:extLst>
            </p:cNvPr>
            <p:cNvPicPr>
              <a:picLocks noChangeAspect="1" noChangeArrowheads="1"/>
            </p:cNvPicPr>
            <p:nvPr/>
          </p:nvPicPr>
          <p:blipFill>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914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080C6-01E1-471A-976D-CAB1518ADC24}"/>
              </a:ext>
            </a:extLst>
          </p:cNvPr>
          <p:cNvSpPr>
            <a:spLocks noGrp="1"/>
          </p:cNvSpPr>
          <p:nvPr>
            <p:ph type="sldNum" sz="quarter" idx="12"/>
          </p:nvPr>
        </p:nvSpPr>
        <p:spPr/>
        <p:txBody>
          <a:bodyPr/>
          <a:lstStyle/>
          <a:p>
            <a:fld id="{1EB79DAB-90E4-4F14-9B31-761BB9951B41}" type="slidenum">
              <a:rPr lang="en-GB" smtClean="0"/>
              <a:pPr/>
              <a:t>9</a:t>
            </a:fld>
            <a:endParaRPr lang="en-GB" dirty="0"/>
          </a:p>
        </p:txBody>
      </p:sp>
      <p:sp>
        <p:nvSpPr>
          <p:cNvPr id="7" name="Content Placeholder 6">
            <a:extLst>
              <a:ext uri="{FF2B5EF4-FFF2-40B4-BE49-F238E27FC236}">
                <a16:creationId xmlns:a16="http://schemas.microsoft.com/office/drawing/2014/main" id="{522A00C3-3689-4B3A-AF59-7EC85997F80E}"/>
              </a:ext>
            </a:extLst>
          </p:cNvPr>
          <p:cNvSpPr>
            <a:spLocks noGrp="1"/>
          </p:cNvSpPr>
          <p:nvPr>
            <p:ph idx="1"/>
          </p:nvPr>
        </p:nvSpPr>
        <p:spPr/>
        <p:txBody>
          <a:bodyPr/>
          <a:lstStyle/>
          <a:p>
            <a:pPr algn="l"/>
            <a:r>
              <a:rPr lang="en-GB" i="0" u="none" strike="noStrike" baseline="0" dirty="0"/>
              <a:t>Complete some research into the history and significance of</a:t>
            </a:r>
            <a:r>
              <a:rPr lang="en-GB" dirty="0"/>
              <a:t> your chosen </a:t>
            </a:r>
            <a:r>
              <a:rPr lang="en-GB" i="0" u="none" strike="noStrike" baseline="0" dirty="0"/>
              <a:t>section of the Wales Coast Path.</a:t>
            </a:r>
            <a:endParaRPr lang="en-GB" dirty="0"/>
          </a:p>
        </p:txBody>
      </p:sp>
      <p:sp>
        <p:nvSpPr>
          <p:cNvPr id="10" name="Title 9">
            <a:extLst>
              <a:ext uri="{FF2B5EF4-FFF2-40B4-BE49-F238E27FC236}">
                <a16:creationId xmlns:a16="http://schemas.microsoft.com/office/drawing/2014/main" id="{E01E213D-8560-4AC6-BA13-43AA46982B37}"/>
              </a:ext>
            </a:extLst>
          </p:cNvPr>
          <p:cNvSpPr>
            <a:spLocks noGrp="1"/>
          </p:cNvSpPr>
          <p:nvPr>
            <p:ph type="title"/>
          </p:nvPr>
        </p:nvSpPr>
        <p:spPr>
          <a:xfrm>
            <a:off x="431800" y="692869"/>
            <a:ext cx="8775700" cy="1223963"/>
          </a:xfrm>
        </p:spPr>
        <p:txBody>
          <a:bodyPr/>
          <a:lstStyle/>
          <a:p>
            <a:r>
              <a:rPr lang="en-GB" dirty="0"/>
              <a:t>What do you know about the Wales Coast Path?</a:t>
            </a:r>
            <a:br>
              <a:rPr lang="en-GB" dirty="0"/>
            </a:br>
            <a:endParaRPr lang="en-GB" dirty="0"/>
          </a:p>
        </p:txBody>
      </p:sp>
      <p:grpSp>
        <p:nvGrpSpPr>
          <p:cNvPr id="13" name="Group 12">
            <a:extLst>
              <a:ext uri="{FF2B5EF4-FFF2-40B4-BE49-F238E27FC236}">
                <a16:creationId xmlns:a16="http://schemas.microsoft.com/office/drawing/2014/main" id="{1DD51F9E-A1C2-48F1-A635-5CD26B7A4EE9}"/>
              </a:ext>
            </a:extLst>
          </p:cNvPr>
          <p:cNvGrpSpPr/>
          <p:nvPr/>
        </p:nvGrpSpPr>
        <p:grpSpPr>
          <a:xfrm>
            <a:off x="139700" y="77475"/>
            <a:ext cx="11632172" cy="6761475"/>
            <a:chOff x="139700" y="77475"/>
            <a:chExt cx="11632172" cy="6761475"/>
          </a:xfrm>
        </p:grpSpPr>
        <p:sp>
          <p:nvSpPr>
            <p:cNvPr id="14" name="Footer Placeholder 11">
              <a:extLst>
                <a:ext uri="{FF2B5EF4-FFF2-40B4-BE49-F238E27FC236}">
                  <a16:creationId xmlns:a16="http://schemas.microsoft.com/office/drawing/2014/main" id="{45907776-C098-4304-ACC9-CFDBA622489D}"/>
                </a:ext>
              </a:extLst>
            </p:cNvPr>
            <p:cNvSpPr txBox="1">
              <a:spLocks/>
            </p:cNvSpPr>
            <p:nvPr/>
          </p:nvSpPr>
          <p:spPr>
            <a:xfrm>
              <a:off x="7007240" y="77475"/>
              <a:ext cx="4753707" cy="312084"/>
            </a:xfrm>
            <a:prstGeom prst="rect">
              <a:avLst/>
            </a:prstGeom>
          </p:spPr>
          <p:txBody>
            <a:bodyPr vert="horz" lIns="0" tIns="0" rIns="0" bIns="0" rtlCol="0" anchor="b" anchorCtr="0">
              <a:noAutofit/>
            </a:bodyPr>
            <a:lstStyle>
              <a:defPPr>
                <a:defRPr lang="en-US"/>
              </a:defPPr>
              <a:lvl1pPr marL="0" algn="r" defTabSz="914400" rtl="0" eaLnBrk="1" latinLnBrk="0" hangingPunct="1">
                <a:defRPr sz="900" b="1" kern="1200">
                  <a:solidFill>
                    <a:srgbClr val="3C3C4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Step it up – Marketing the Wales Coast Path – Writing a promotional newsletter</a:t>
              </a:r>
            </a:p>
          </p:txBody>
        </p:sp>
        <p:pic>
          <p:nvPicPr>
            <p:cNvPr id="15" name="Graphic 14" descr="Megaphone with solid fill">
              <a:extLst>
                <a:ext uri="{FF2B5EF4-FFF2-40B4-BE49-F238E27FC236}">
                  <a16:creationId xmlns:a16="http://schemas.microsoft.com/office/drawing/2014/main" id="{26B9B0FA-C8CC-4E86-9086-2CDE97F69C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32486" y="5864226"/>
              <a:ext cx="914400" cy="914400"/>
            </a:xfrm>
            <a:prstGeom prst="rect">
              <a:avLst/>
            </a:prstGeom>
          </p:spPr>
        </p:pic>
        <p:pic>
          <p:nvPicPr>
            <p:cNvPr id="23" name="Picture 22" descr="Logo, company name&#10;&#10;Description automatically generated">
              <a:extLst>
                <a:ext uri="{FF2B5EF4-FFF2-40B4-BE49-F238E27FC236}">
                  <a16:creationId xmlns:a16="http://schemas.microsoft.com/office/drawing/2014/main" id="{BC9EC7C7-9FCB-42A7-91F1-BE9FA3EE35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700" y="5924549"/>
              <a:ext cx="1068739" cy="914401"/>
            </a:xfrm>
            <a:prstGeom prst="rect">
              <a:avLst/>
            </a:prstGeom>
          </p:spPr>
        </p:pic>
        <p:pic>
          <p:nvPicPr>
            <p:cNvPr id="24" name="Picture 4" descr="Paper Airplane, Send, Newsletter, Icon, Blue, Handcraft">
              <a:extLst>
                <a:ext uri="{FF2B5EF4-FFF2-40B4-BE49-F238E27FC236}">
                  <a16:creationId xmlns:a16="http://schemas.microsoft.com/office/drawing/2014/main" id="{C6540F5F-A3CC-4A04-9C18-D51F7A2335FF}"/>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47114" y="5924549"/>
              <a:ext cx="824758" cy="82475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picture containing sky, outdoor, grass, nature&#10;&#10;Description automatically generated">
            <a:extLst>
              <a:ext uri="{FF2B5EF4-FFF2-40B4-BE49-F238E27FC236}">
                <a16:creationId xmlns:a16="http://schemas.microsoft.com/office/drawing/2014/main" id="{6F69B1F0-66B0-4BEB-B3EE-D7F3075B2C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4768" y="2814074"/>
            <a:ext cx="5750239" cy="3831995"/>
          </a:xfrm>
          <a:prstGeom prst="rect">
            <a:avLst/>
          </a:prstGeom>
          <a:ln w="28575">
            <a:solidFill>
              <a:schemeClr val="accent1"/>
            </a:solidFill>
          </a:ln>
        </p:spPr>
      </p:pic>
    </p:spTree>
    <p:extLst>
      <p:ext uri="{BB962C8B-B14F-4D97-AF65-F5344CB8AC3E}">
        <p14:creationId xmlns:p14="http://schemas.microsoft.com/office/powerpoint/2010/main" val="2463714295"/>
      </p:ext>
    </p:extLst>
  </p:cSld>
  <p:clrMapOvr>
    <a:masterClrMapping/>
  </p:clrMapOvr>
</p:sld>
</file>

<file path=ppt/theme/theme1.xml><?xml version="1.0" encoding="utf-8"?>
<a:theme xmlns:a="http://schemas.openxmlformats.org/drawingml/2006/main" name="NRW PPT 2010 Final">
  <a:themeElements>
    <a:clrScheme name="NRW colours">
      <a:dk1>
        <a:sysClr val="windowText" lastClr="000000"/>
      </a:dk1>
      <a:lt1>
        <a:sysClr val="window" lastClr="FFFFFF"/>
      </a:lt1>
      <a:dk2>
        <a:srgbClr val="3C3C41"/>
      </a:dk2>
      <a:lt2>
        <a:srgbClr val="FFFFFF"/>
      </a:lt2>
      <a:accent1>
        <a:srgbClr val="0091A5"/>
      </a:accent1>
      <a:accent2>
        <a:srgbClr val="2D962D"/>
      </a:accent2>
      <a:accent3>
        <a:srgbClr val="005541"/>
      </a:accent3>
      <a:accent4>
        <a:srgbClr val="82D2F0"/>
      </a:accent4>
      <a:accent5>
        <a:srgbClr val="3C3C41"/>
      </a:accent5>
      <a:accent6>
        <a:srgbClr val="95959D"/>
      </a:accent6>
      <a:hlink>
        <a:srgbClr val="82D2F0"/>
      </a:hlink>
      <a:folHlink>
        <a:srgbClr val="95959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wr / Water">
      <a:srgbClr val="0091A5"/>
    </a:custClr>
    <a:custClr name="Awyr / Air">
      <a:srgbClr val="82D2F0"/>
    </a:custClr>
    <a:custClr name="Bywyd gwyllt / Wildlife">
      <a:srgbClr val="2D962D"/>
    </a:custClr>
    <a:custClr name="Tir / Land">
      <a:srgbClr val="005541"/>
    </a:custClr>
    <a:custClr name="Llwyd / grey">
      <a:srgbClr val="3C3C41"/>
    </a:custClr>
  </a:custClrLst>
  <a:extLst>
    <a:ext uri="{05A4C25C-085E-4340-85A3-A5531E510DB2}">
      <thm15:themeFamily xmlns:thm15="http://schemas.microsoft.com/office/thememl/2012/main" name="NRW Careers Powerpoint new.potx" id="{4D2FCC45-9375-40F3-83DD-BBDBAAE1DA9F}" vid="{EE16A186-36FB-458B-B077-B406BF8831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be56660-2c31-41ef-bc00-23e72f632f2a">ACCE-1338595343-5486</_dlc_DocId>
    <_dlc_DocIdUrl xmlns="9be56660-2c31-41ef-bc00-23e72f632f2a">
      <Url>https://cyfoethnaturiolcymru.sharepoint.com/teams/are/esd/apr/_layouts/15/DocIdRedir.aspx?ID=ACCE-1338595343-5486</Url>
      <Description>ACCE-1338595343-5486</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78499d3b-94a8-4059-8763-489d4400b14a" ContentTypeId="0x01010067EB80C5FE939D4A9B3D8BA62129B7F503" PreviousValue="false" LastSyncTimeStamp="2015-02-19T08:45:01.45Z"/>
</file>

<file path=customXml/item5.xml><?xml version="1.0" encoding="utf-8"?>
<ct:contentTypeSchema xmlns:ct="http://schemas.microsoft.com/office/2006/metadata/contentType" xmlns:ma="http://schemas.microsoft.com/office/2006/metadata/properties/metaAttributes" ct:_="" ma:_="" ma:contentTypeName="NRW PowerPoint Document" ma:contentTypeID="0x01010067EB80C5FE939D4A9B3D8BA62129B7F50300A2693E31D812A641B584228967574AE3" ma:contentTypeVersion="64" ma:contentTypeDescription="" ma:contentTypeScope="" ma:versionID="ca187e16dfe7dfd77f952f6d40514fc3">
  <xsd:schema xmlns:xsd="http://www.w3.org/2001/XMLSchema" xmlns:xs="http://www.w3.org/2001/XMLSchema" xmlns:p="http://schemas.microsoft.com/office/2006/metadata/properties" xmlns:ns2="9be56660-2c31-41ef-bc00-23e72f632f2a" targetNamespace="http://schemas.microsoft.com/office/2006/metadata/properties" ma:root="true" ma:fieldsID="49da0bbf7d116c7367815fab54ec06ef" ns2:_="">
    <xsd:import namespace="9be56660-2c31-41ef-bc00-23e72f632f2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56660-2c31-41ef-bc00-23e72f632f2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43D987-7CEC-4F1B-ACD5-8422B7B04AF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9be56660-2c31-41ef-bc00-23e72f632f2a"/>
    <ds:schemaRef ds:uri="http://www.w3.org/XML/1998/namespace"/>
    <ds:schemaRef ds:uri="http://purl.org/dc/dcmitype/"/>
  </ds:schemaRefs>
</ds:datastoreItem>
</file>

<file path=customXml/itemProps2.xml><?xml version="1.0" encoding="utf-8"?>
<ds:datastoreItem xmlns:ds="http://schemas.openxmlformats.org/officeDocument/2006/customXml" ds:itemID="{3008F30A-2B79-4066-A4C4-985B6AD99F2A}">
  <ds:schemaRefs>
    <ds:schemaRef ds:uri="http://schemas.microsoft.com/sharepoint/v3/contenttype/forms"/>
  </ds:schemaRefs>
</ds:datastoreItem>
</file>

<file path=customXml/itemProps3.xml><?xml version="1.0" encoding="utf-8"?>
<ds:datastoreItem xmlns:ds="http://schemas.openxmlformats.org/officeDocument/2006/customXml" ds:itemID="{AB2395E8-3356-4426-8DF7-DDD867274380}">
  <ds:schemaRefs>
    <ds:schemaRef ds:uri="http://schemas.microsoft.com/sharepoint/events"/>
  </ds:schemaRefs>
</ds:datastoreItem>
</file>

<file path=customXml/itemProps4.xml><?xml version="1.0" encoding="utf-8"?>
<ds:datastoreItem xmlns:ds="http://schemas.openxmlformats.org/officeDocument/2006/customXml" ds:itemID="{6C033C61-76F8-416F-85CD-F7A168B9D857}"/>
</file>

<file path=customXml/itemProps5.xml><?xml version="1.0" encoding="utf-8"?>
<ds:datastoreItem xmlns:ds="http://schemas.openxmlformats.org/officeDocument/2006/customXml" ds:itemID="{9208646E-4B27-440D-9482-0E04638DC8F4}"/>
</file>

<file path=docProps/app.xml><?xml version="1.0" encoding="utf-8"?>
<Properties xmlns="http://schemas.openxmlformats.org/officeDocument/2006/extended-properties" xmlns:vt="http://schemas.openxmlformats.org/officeDocument/2006/docPropsVTypes">
  <Template/>
  <TotalTime>1377</TotalTime>
  <Words>2272</Words>
  <Application>Microsoft Office PowerPoint</Application>
  <PresentationFormat>Widescreen</PresentationFormat>
  <Paragraphs>284</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Wingdings</vt:lpstr>
      <vt:lpstr>NRW PPT 2010 Final</vt:lpstr>
      <vt:lpstr>   Step it up – Marketing the  Wales Coast Path: Writing a promotional newsletter     </vt:lpstr>
      <vt:lpstr>Background - What is the Wales Coast Path?</vt:lpstr>
      <vt:lpstr>What is marketing?</vt:lpstr>
      <vt:lpstr>What is marketing?</vt:lpstr>
      <vt:lpstr>Your brief</vt:lpstr>
      <vt:lpstr>Task</vt:lpstr>
      <vt:lpstr>Discuss: What are the pros and cons of a promotional newsletter?  </vt:lpstr>
      <vt:lpstr>Background information</vt:lpstr>
      <vt:lpstr>What do you know about the Wales Coast Path? </vt:lpstr>
      <vt:lpstr>Identify who’s the target audience?</vt:lpstr>
      <vt:lpstr>If you are visiting the Wales Coast Path…</vt:lpstr>
      <vt:lpstr>If you are visiting the Wales Coast Path…</vt:lpstr>
      <vt:lpstr>Planning and sharing ideas for your promotional newsletter</vt:lpstr>
      <vt:lpstr>Sharing your initial ideas with the client</vt:lpstr>
      <vt:lpstr>Set SMART objectives for the writing of your promotional newsletter</vt:lpstr>
      <vt:lpstr>Set SMART objectives for the writing of your promotional newsletter</vt:lpstr>
      <vt:lpstr>Set SMART objectives for the writing of your promotional newsletter</vt:lpstr>
      <vt:lpstr>Risks/Challenges</vt:lpstr>
      <vt:lpstr>Writing your Wales Coast Path promotional newsletter</vt:lpstr>
      <vt:lpstr>Create a simple template for your newsletter</vt:lpstr>
      <vt:lpstr>What lessons can you learn?</vt:lpstr>
      <vt:lpstr>What does your newsletter need to include?</vt:lpstr>
      <vt:lpstr>What do readers want to know about?</vt:lpstr>
      <vt:lpstr>When writing your newsletter make sure to be:</vt:lpstr>
      <vt:lpstr>When writing your newsletter make sure:</vt:lpstr>
      <vt:lpstr>When writing your newsletter make sure:</vt:lpstr>
      <vt:lpstr>When writing your newsletter make sure:</vt:lpstr>
      <vt:lpstr>When writing your newsletter make sure:</vt:lpstr>
      <vt:lpstr>Choosing the right images</vt:lpstr>
      <vt:lpstr>Identifying success</vt:lpstr>
      <vt:lpstr>Lessons learnt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Natural Childhood</dc:title>
  <dc:subject/>
  <dc:creator>Clarke, Karen</dc:creator>
  <cp:lastModifiedBy>Hughes, Ffion</cp:lastModifiedBy>
  <cp:revision>7</cp:revision>
  <dcterms:created xsi:type="dcterms:W3CDTF">2020-12-15T11:59:18Z</dcterms:created>
  <dcterms:modified xsi:type="dcterms:W3CDTF">2022-05-12T18:45:39Z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0x01010067EB80C5FE939D4A9B3D8BA62129B7F50300A2693E31D812A641B584228967574AE3</vt:lpwstr>
  </property>
  <property fmtid="{D5CDD505-2E9C-101B-9397-08002B2CF9AE}" pid="3" name="_dlc_DocIdItemGuid">
    <vt:lpwstr>3b1a8c59-8deb-47d1-a9de-dedf4b483437</vt:lpwstr>
  </property>
  <property fmtid="{D5CDD505-2E9C-101B-9397-08002B2CF9AE}" pid="4" name="Submitter">
    <vt:lpwstr/>
  </property>
  <property fmtid="{D5CDD505-2E9C-101B-9397-08002B2CF9AE}" pid="5" name="Order">
    <vt:r8>548600</vt:r8>
  </property>
  <property fmtid="{D5CDD505-2E9C-101B-9397-08002B2CF9AE}" pid="6" name="CC">
    <vt:lpwstr/>
  </property>
  <property fmtid="{D5CDD505-2E9C-101B-9397-08002B2CF9AE}" pid="7" name="URL">
    <vt:lpwstr/>
  </property>
  <property fmtid="{D5CDD505-2E9C-101B-9397-08002B2CF9AE}" pid="8" name="To">
    <vt:lpwstr/>
  </property>
  <property fmtid="{D5CDD505-2E9C-101B-9397-08002B2CF9AE}" pid="9" name="From1">
    <vt:lpwstr/>
  </property>
  <property fmtid="{D5CDD505-2E9C-101B-9397-08002B2CF9AE}" pid="11" name="BCC">
    <vt:lpwstr/>
  </property>
  <property fmtid="{D5CDD505-2E9C-101B-9397-08002B2CF9AE}" pid="13" name="_ExtendedDescription">
    <vt:lpwstr/>
  </property>
</Properties>
</file>